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78"/>
  </p:notesMasterIdLst>
  <p:sldIdLst>
    <p:sldId id="256" r:id="rId2"/>
    <p:sldId id="325" r:id="rId3"/>
    <p:sldId id="326" r:id="rId4"/>
    <p:sldId id="327" r:id="rId5"/>
    <p:sldId id="329" r:id="rId6"/>
    <p:sldId id="332" r:id="rId7"/>
    <p:sldId id="330" r:id="rId8"/>
    <p:sldId id="331" r:id="rId9"/>
    <p:sldId id="333" r:id="rId10"/>
    <p:sldId id="334" r:id="rId11"/>
    <p:sldId id="338" r:id="rId12"/>
    <p:sldId id="339" r:id="rId13"/>
    <p:sldId id="341" r:id="rId14"/>
    <p:sldId id="337" r:id="rId15"/>
    <p:sldId id="394" r:id="rId16"/>
    <p:sldId id="343" r:id="rId17"/>
    <p:sldId id="336" r:id="rId18"/>
    <p:sldId id="395" r:id="rId19"/>
    <p:sldId id="335" r:id="rId20"/>
    <p:sldId id="396" r:id="rId21"/>
    <p:sldId id="342" r:id="rId22"/>
    <p:sldId id="397" r:id="rId23"/>
    <p:sldId id="344" r:id="rId24"/>
    <p:sldId id="345" r:id="rId25"/>
    <p:sldId id="398" r:id="rId26"/>
    <p:sldId id="346" r:id="rId27"/>
    <p:sldId id="347" r:id="rId28"/>
    <p:sldId id="348" r:id="rId29"/>
    <p:sldId id="349" r:id="rId30"/>
    <p:sldId id="350" r:id="rId31"/>
    <p:sldId id="353" r:id="rId32"/>
    <p:sldId id="351" r:id="rId33"/>
    <p:sldId id="354" r:id="rId34"/>
    <p:sldId id="355" r:id="rId35"/>
    <p:sldId id="356" r:id="rId36"/>
    <p:sldId id="399" r:id="rId37"/>
    <p:sldId id="359" r:id="rId38"/>
    <p:sldId id="360" r:id="rId39"/>
    <p:sldId id="357" r:id="rId40"/>
    <p:sldId id="363" r:id="rId41"/>
    <p:sldId id="361" r:id="rId42"/>
    <p:sldId id="400" r:id="rId43"/>
    <p:sldId id="362" r:id="rId44"/>
    <p:sldId id="364" r:id="rId45"/>
    <p:sldId id="304" r:id="rId46"/>
    <p:sldId id="365" r:id="rId47"/>
    <p:sldId id="366" r:id="rId48"/>
    <p:sldId id="367" r:id="rId49"/>
    <p:sldId id="379" r:id="rId50"/>
    <p:sldId id="368" r:id="rId51"/>
    <p:sldId id="369" r:id="rId52"/>
    <p:sldId id="370" r:id="rId53"/>
    <p:sldId id="371" r:id="rId54"/>
    <p:sldId id="372" r:id="rId55"/>
    <p:sldId id="373" r:id="rId56"/>
    <p:sldId id="401" r:id="rId57"/>
    <p:sldId id="374" r:id="rId58"/>
    <p:sldId id="375" r:id="rId59"/>
    <p:sldId id="376" r:id="rId60"/>
    <p:sldId id="377" r:id="rId61"/>
    <p:sldId id="378" r:id="rId62"/>
    <p:sldId id="380" r:id="rId63"/>
    <p:sldId id="381" r:id="rId64"/>
    <p:sldId id="382" r:id="rId65"/>
    <p:sldId id="402" r:id="rId66"/>
    <p:sldId id="383" r:id="rId67"/>
    <p:sldId id="384" r:id="rId68"/>
    <p:sldId id="385" r:id="rId69"/>
    <p:sldId id="386" r:id="rId70"/>
    <p:sldId id="358" r:id="rId71"/>
    <p:sldId id="387" r:id="rId72"/>
    <p:sldId id="388" r:id="rId73"/>
    <p:sldId id="390" r:id="rId74"/>
    <p:sldId id="391" r:id="rId75"/>
    <p:sldId id="392" r:id="rId76"/>
    <p:sldId id="393" r:id="rId77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46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72"/>
    <p:restoredTop sz="94719"/>
  </p:normalViewPr>
  <p:slideViewPr>
    <p:cSldViewPr>
      <p:cViewPr varScale="1">
        <p:scale>
          <a:sx n="95" d="100"/>
          <a:sy n="95" d="100"/>
        </p:scale>
        <p:origin x="176" y="256"/>
      </p:cViewPr>
      <p:guideLst>
        <p:guide orient="horz" pos="2400"/>
        <p:guide pos="4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C4B3EF9-D7B9-D940-BDDE-CEB9D88BB39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68A576E-D403-7744-BD6C-EC60F85FC27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20C36F1-3C26-FF44-9801-70334BDD825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9EC329E-6D3C-0644-B489-8D67402E8BD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75DE4AD8-FD9D-1446-977D-F553727DD0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523EF628-25A8-DF4A-8532-C296177995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068F2C-87C7-3347-BB11-4208328D8E9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64BCA088-443E-374C-9089-CC4E0BEA7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3C3606-C986-B740-A980-AFC060E3AF1D}" type="slidenum">
              <a:rPr lang="en-US" altLang="ja-JP" sz="1200"/>
              <a:pPr/>
              <a:t>1</a:t>
            </a:fld>
            <a:endParaRPr lang="en-US" altLang="ja-JP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44AD748-A52F-3848-9FF5-4B302D6378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E11251C-7108-BB4D-931D-8B7DC3841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71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252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828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6804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0142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78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408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936D7CD4-2B7E-A44C-B2FF-53476A61AD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D377A4-0DB9-3C4B-862F-6BD76AC452B4}" type="slidenum">
              <a:rPr lang="en-US" altLang="ja-JP" sz="1200"/>
              <a:pPr/>
              <a:t>45</a:t>
            </a:fld>
            <a:endParaRPr lang="en-US" altLang="ja-JP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262F1F1C-B177-5045-804E-582E2CD669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DA56946-3337-114C-A525-7C7076906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54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2373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68F2C-87C7-3347-BB11-4208328D8E9B}" type="slidenum">
              <a:rPr lang="en-US" altLang="ja-JP" smtClean="0"/>
              <a:pPr/>
              <a:t>56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61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909ED0E-1694-2444-AE63-31BA6FC7B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6635750"/>
            <a:ext cx="2063750" cy="2159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kumimoji="0" lang="en-US" altLang="ja-JP" sz="800">
                <a:solidFill>
                  <a:schemeClr val="bg2"/>
                </a:solidFill>
                <a:latin typeface="Verdana" panose="020B0604030504040204" pitchFamily="34" charset="0"/>
              </a:rPr>
              <a:t>Copyright © the University of Tokyo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620000" cy="685800"/>
          </a:xfrm>
          <a:effectLst>
            <a:outerShdw blurRad="50800" dist="25399" dir="2700000" algn="ctr" rotWithShape="0">
              <a:schemeClr val="bg2">
                <a:alpha val="85001"/>
              </a:schemeClr>
            </a:outerShdw>
          </a:effectLst>
        </p:spPr>
        <p:txBody>
          <a:bodyPr/>
          <a:lstStyle>
            <a:lvl1pPr algn="ctr">
              <a:defRPr sz="4000">
                <a:solidFill>
                  <a:srgbClr val="256C48"/>
                </a:solidFill>
              </a:defRPr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57200" y="4038600"/>
            <a:ext cx="8077200" cy="3810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サブタイトルの書式設定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B66172-D9E8-5940-9E5E-7183F1A5AC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white">
          <a:xfrm>
            <a:off x="3124200" y="6665913"/>
            <a:ext cx="2895600" cy="152400"/>
          </a:xfrm>
          <a:prstGeom prst="rect">
            <a:avLst/>
          </a:prstGeom>
          <a:noFill/>
          <a:effectLst>
            <a:outerShdw dist="88900" dir="5940002" algn="ctr" rotWithShape="0">
              <a:srgbClr val="4C4C4C">
                <a:alpha val="6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2E6568"/>
                </a:solidFill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FF7E5A-A153-9048-9D70-951EC92277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6200" y="6669088"/>
            <a:ext cx="533400" cy="152400"/>
          </a:xfrm>
          <a:noFill/>
          <a:ln>
            <a:miter lim="800000"/>
            <a:headEnd/>
            <a:tailEnd/>
          </a:ln>
          <a:effectLst/>
        </p:spPr>
        <p:txBody>
          <a:bodyPr/>
          <a:lstStyle>
            <a:lvl1pPr>
              <a:defRPr sz="1200" b="0"/>
            </a:lvl1pPr>
          </a:lstStyle>
          <a:p>
            <a:fld id="{09462EEF-4DCC-504E-9B7E-3428043A5AAD}" type="slidenum">
              <a:rPr lang="en-US" altLang="ja-JP"/>
              <a:pPr/>
              <a:t>‹#›</a:t>
            </a:fld>
            <a:endParaRPr lang="en-US" altLang="ja-JP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1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5DD042-E694-6848-87FE-1A2DDF6795F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8A0EEB4D-2ACF-4447-8C34-F03F7F3CF215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52544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2750" y="254000"/>
            <a:ext cx="2076450" cy="626586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3400" y="254000"/>
            <a:ext cx="6076950" cy="626586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03B8D9-B1D5-CF42-94EC-19E6768E69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6D5F67D1-EAE4-394B-A58E-F0E75A927324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22122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49E01D-24EF-DF4C-B47D-5F89753325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615A1E72-765E-7646-A668-1D809CBC246A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378202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E3FCC0-9274-6844-A346-FCE3876FB3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8A4D4B15-1AF9-A14A-A42A-3477EAF631A9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233525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387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0A6092-08D6-FC4A-9C66-164D04E7A8B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2AAF9674-E12E-7042-9B45-82BC4CD3E17F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77884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A406638-F4FE-E748-9FF2-FCFC26D2535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782C6CBA-65E0-FD4B-9C56-F30768D7FEA2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321602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934CD3-87D4-DA4B-863A-D486C1D8D8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EA47BE41-D22A-F64F-8076-E48E78A7DD2C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55377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982D167-DDD1-8641-91D3-12282C82CA5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A2B1BE60-4CC2-D044-94E3-118D7A42842F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26881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6AE1C9-52A6-EA48-84D9-CCE925F2B1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053E4C65-A209-1141-8457-47C5FA103254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201271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BB3721-E4B5-1F42-A116-F6915BA0FCF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 </a:t>
            </a:r>
            <a:fld id="{641D712D-0E7F-7E4B-B176-F8032C95048A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300394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0118FB3-2F33-2B42-8D26-30620AD03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81534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1C1CED-7242-4841-98D9-5D9A824230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533400" y="254000"/>
            <a:ext cx="8305800" cy="563563"/>
          </a:xfrm>
          <a:prstGeom prst="rect">
            <a:avLst/>
          </a:prstGeom>
          <a:noFill/>
          <a:ln>
            <a:noFill/>
          </a:ln>
          <a:effectLst>
            <a:outerShdw dist="25399" dir="2459963" algn="ctr" rotWithShape="0">
              <a:srgbClr val="2E6568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41F71D3C-4186-0D49-BCEE-E06A13593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6604000"/>
            <a:ext cx="2063750" cy="2159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kumimoji="0" lang="en-US" altLang="ja-JP" sz="800">
                <a:solidFill>
                  <a:schemeClr val="bg2"/>
                </a:solidFill>
                <a:latin typeface="Verdana" panose="020B0604030504040204" pitchFamily="34" charset="0"/>
              </a:rPr>
              <a:t>Copyright © the University of Tokyo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FA8024C-2B06-3647-B58E-C6B5BC1847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619500" y="6605588"/>
            <a:ext cx="1905000" cy="228600"/>
          </a:xfrm>
          <a:prstGeom prst="rect">
            <a:avLst/>
          </a:prstGeom>
          <a:noFill/>
          <a:ln>
            <a:noFill/>
          </a:ln>
          <a:effectLst>
            <a:outerShdw dist="88900" dir="5940002" algn="ctr" rotWithShape="0">
              <a:srgbClr val="4C4C4C">
                <a:alpha val="6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solidFill>
                  <a:srgbClr val="2E6568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altLang="ja-JP"/>
              <a:t>&lt; </a:t>
            </a:r>
            <a:fld id="{54CCD631-AA9A-0D48-AC4D-AEC7CE7C687D}" type="slidenum">
              <a:rPr lang="en-US" altLang="ja-JP"/>
              <a:pPr/>
              <a:t>‹#›</a:t>
            </a:fld>
            <a:r>
              <a:rPr lang="en-US" altLang="ja-JP"/>
              <a:t> 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15000"/>
        </a:spcBef>
        <a:spcAft>
          <a:spcPct val="20000"/>
        </a:spcAft>
        <a:buClr>
          <a:srgbClr val="21462F"/>
        </a:buClr>
        <a:buSzPct val="75000"/>
        <a:buFont typeface="Wingdings" pitchFamily="2" charset="2"/>
        <a:buChar char=""/>
        <a:defRPr sz="2800" b="1">
          <a:solidFill>
            <a:srgbClr val="256C4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5000"/>
        </a:spcBef>
        <a:spcAft>
          <a:spcPct val="20000"/>
        </a:spcAft>
        <a:buClr>
          <a:srgbClr val="5A998E"/>
        </a:buClr>
        <a:buFont typeface="Wingdings" pitchFamily="2" charset="2"/>
        <a:buChar char="w"/>
        <a:defRPr kumimoji="1" sz="2600">
          <a:solidFill>
            <a:srgbClr val="4C4C4C"/>
          </a:solidFill>
          <a:latin typeface="+mn-ea"/>
          <a:ea typeface="+mn-ea"/>
        </a:defRPr>
      </a:lvl2pPr>
      <a:lvl3pPr marL="1143000" indent="-228600" algn="l" rtl="0" eaLnBrk="0" fontAlgn="base" hangingPunct="0">
        <a:spcBef>
          <a:spcPct val="15000"/>
        </a:spcBef>
        <a:spcAft>
          <a:spcPct val="20000"/>
        </a:spcAft>
        <a:buClr>
          <a:srgbClr val="6B988E"/>
        </a:buClr>
        <a:buChar char="•"/>
        <a:defRPr kumimoji="1" sz="2400">
          <a:solidFill>
            <a:srgbClr val="4C4C4C"/>
          </a:solidFill>
          <a:latin typeface="+mn-ea"/>
          <a:ea typeface="+mn-ea"/>
        </a:defRPr>
      </a:lvl3pPr>
      <a:lvl4pPr marL="1600200" indent="-228600" algn="l" rtl="0" eaLnBrk="0" fontAlgn="base" hangingPunct="0">
        <a:spcBef>
          <a:spcPct val="15000"/>
        </a:spcBef>
        <a:spcAft>
          <a:spcPct val="20000"/>
        </a:spcAft>
        <a:buChar char="–"/>
        <a:defRPr kumimoji="1" sz="2000">
          <a:solidFill>
            <a:srgbClr val="4C4C4C"/>
          </a:solidFill>
          <a:latin typeface="+mn-ea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B988E"/>
        </a:buClr>
        <a:buChar char="»"/>
        <a:defRPr kumimoji="1" sz="1600">
          <a:solidFill>
            <a:srgbClr val="6B988E"/>
          </a:solidFill>
          <a:latin typeface="+mn-ea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0EFF863-CCD8-184F-905E-97FF605090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CD33576C-1838-5343-B52F-3B2681DC9E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ffectLst>
            <a:outerShdw dist="25399" dir="2700000" algn="ctr" rotWithShape="0">
              <a:schemeClr val="bg2">
                <a:alpha val="85001"/>
              </a:schemeClr>
            </a:outerShdw>
          </a:effectLst>
        </p:spPr>
        <p:txBody>
          <a:bodyPr/>
          <a:lstStyle/>
          <a:p>
            <a:pPr eaLnBrk="1" hangingPunct="1"/>
            <a:r>
              <a:rPr kumimoji="1" lang="ja-JP" altLang="en-US"/>
              <a:t>第８章</a:t>
            </a:r>
            <a:r>
              <a:rPr kumimoji="1" lang="en-US" altLang="ja-JP" dirty="0"/>
              <a:t> </a:t>
            </a:r>
            <a:r>
              <a:rPr kumimoji="1" lang="ja-JP" altLang="en-US"/>
              <a:t>コンピュータの仕組み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A8B2CEC-7772-F446-8C5E-4B9B474FF6D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kumimoji="1"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68337F94-6446-FB4D-A91F-23CB2E522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036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1AE01766-D96D-2940-8AF9-39458E9C2E6F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B4B3233-4AB9-7C49-A1BD-AA3257219361}"/>
              </a:ext>
            </a:extLst>
          </p:cNvPr>
          <p:cNvSpPr/>
          <p:nvPr/>
        </p:nvSpPr>
        <p:spPr bwMode="auto">
          <a:xfrm>
            <a:off x="4758680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C3D74C79-4E23-3D43-A9B6-FF571EF6F3EE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2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AB4A415D-389F-1B47-9005-4483763E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0595CBE-5998-1A4A-9105-F7F0E6B6A059}"/>
              </a:ext>
            </a:extLst>
          </p:cNvPr>
          <p:cNvSpPr/>
          <p:nvPr/>
        </p:nvSpPr>
        <p:spPr bwMode="auto">
          <a:xfrm>
            <a:off x="4758680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0D3D3E4-C92B-3348-9497-D462AEAB3C5A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8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6538118D-6699-6640-9208-0B8E7911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C65FD46B-A068-754B-A1DC-40CF23ACD190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DE25923B-B2E0-9743-993E-7DB62EA2DFCF}"/>
              </a:ext>
            </a:extLst>
          </p:cNvPr>
          <p:cNvSpPr/>
          <p:nvPr/>
        </p:nvSpPr>
        <p:spPr bwMode="auto">
          <a:xfrm>
            <a:off x="3750568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21D4B56-2789-0B47-9391-478C714C1514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29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244ED77-8688-4042-9D1D-310183F61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036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BA09FC0C-5734-644A-82FC-34129BCAFD33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7B35B6D-05B7-924E-955E-4D3E764C4308}"/>
              </a:ext>
            </a:extLst>
          </p:cNvPr>
          <p:cNvSpPr/>
          <p:nvPr/>
        </p:nvSpPr>
        <p:spPr bwMode="auto">
          <a:xfrm>
            <a:off x="3750568" y="408372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3A7AF56-ECDA-2645-923E-F6FE3E8686CF}"/>
              </a:ext>
            </a:extLst>
          </p:cNvPr>
          <p:cNvSpPr/>
          <p:nvPr/>
        </p:nvSpPr>
        <p:spPr bwMode="auto">
          <a:xfrm>
            <a:off x="6270848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3F8F6DA7-7752-B949-B5F1-19D40F5FF7F6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2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7501A41-55AF-744E-BD3A-BD367ED6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036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BD0347A-77DC-9044-83FA-FE1ABB7AC767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54D43B7-3B63-454D-9AA5-BC6D35D4A6A5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9DAFA331-7156-E04E-A18D-1EF2D47DD631}"/>
              </a:ext>
            </a:extLst>
          </p:cNvPr>
          <p:cNvSpPr/>
          <p:nvPr/>
        </p:nvSpPr>
        <p:spPr bwMode="auto">
          <a:xfrm>
            <a:off x="6270848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0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7501A41-55AF-744E-BD3A-BD367ED6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036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BD0347A-77DC-9044-83FA-FE1ABB7AC767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54D43B7-3B63-454D-9AA5-BC6D35D4A6A5}"/>
              </a:ext>
            </a:extLst>
          </p:cNvPr>
          <p:cNvSpPr/>
          <p:nvPr/>
        </p:nvSpPr>
        <p:spPr bwMode="auto">
          <a:xfrm>
            <a:off x="1907704" y="170080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9DAFA331-7156-E04E-A18D-1EF2D47DD631}"/>
              </a:ext>
            </a:extLst>
          </p:cNvPr>
          <p:cNvSpPr/>
          <p:nvPr/>
        </p:nvSpPr>
        <p:spPr bwMode="auto">
          <a:xfrm>
            <a:off x="5118720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497D4D1A-D9C0-6A44-B07D-E2F4DF38B13D}"/>
              </a:ext>
            </a:extLst>
          </p:cNvPr>
          <p:cNvSpPr/>
          <p:nvPr/>
        </p:nvSpPr>
        <p:spPr bwMode="auto">
          <a:xfrm>
            <a:off x="2339752" y="6184684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81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DB7F394-AEA3-EB43-B2B2-BD6B88856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AEFFD4EE-BB3F-6447-A66B-887F3B436C4A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03D0AC67-96C2-B84D-B9F9-F3EA65B1715F}"/>
              </a:ext>
            </a:extLst>
          </p:cNvPr>
          <p:cNvSpPr/>
          <p:nvPr/>
        </p:nvSpPr>
        <p:spPr bwMode="auto">
          <a:xfrm>
            <a:off x="5148064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A3F5690B-A9FD-F740-8469-EC3177AF127E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63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2A7E053-9AD7-DC4E-A8EF-8A1E9F1F4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E5696461-1B3F-5B46-8FBC-9AA94CE38CAF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DDE52E1-FB2B-E24E-932E-9E0643A84F52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62984A9-4F24-8943-9D90-A0FD700FF7DC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9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2A7E053-9AD7-DC4E-A8EF-8A1E9F1F4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E5696461-1B3F-5B46-8FBC-9AA94CE38CAF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DDE52E1-FB2B-E24E-932E-9E0643A84F52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093E59A1-03F9-4245-BF91-0579020A40BD}"/>
              </a:ext>
            </a:extLst>
          </p:cNvPr>
          <p:cNvSpPr/>
          <p:nvPr/>
        </p:nvSpPr>
        <p:spPr bwMode="auto">
          <a:xfrm>
            <a:off x="6630888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62984A9-4F24-8943-9D90-A0FD700FF7DC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1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A87FE45-D8CF-6041-9B32-B740231C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D0475F02-B5EC-224E-8226-5C4286362609}"/>
              </a:ext>
            </a:extLst>
          </p:cNvPr>
          <p:cNvSpPr/>
          <p:nvPr/>
        </p:nvSpPr>
        <p:spPr bwMode="auto">
          <a:xfrm>
            <a:off x="6630888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A187E79-C6DD-684A-8AA2-B2427F1E53FA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971B02D-70A7-2D44-A675-DE02770E5A9E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LMC</a:t>
            </a:r>
            <a:r>
              <a:rPr lang="ja-JP" altLang="en-US"/>
              <a:t>の使い方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5B4D7C9-9483-6641-853F-598A18FE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280"/>
            <a:ext cx="9144000" cy="56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6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8ADFD75-64CA-E24F-8143-6A8FACF2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2E7EFC4F-D0E4-7C45-892D-C8671A74450F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912B23EB-CAE6-0C4A-91E2-3BCE67751168}"/>
              </a:ext>
            </a:extLst>
          </p:cNvPr>
          <p:cNvSpPr/>
          <p:nvPr/>
        </p:nvSpPr>
        <p:spPr bwMode="auto">
          <a:xfrm>
            <a:off x="5508104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9498B6D7-808B-AA4B-82B0-7AF357BFAB3B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01B3E7C0-E397-D24A-801A-EA5835D10EE1}"/>
              </a:ext>
            </a:extLst>
          </p:cNvPr>
          <p:cNvSpPr/>
          <p:nvPr/>
        </p:nvSpPr>
        <p:spPr bwMode="auto">
          <a:xfrm>
            <a:off x="2339752" y="6184684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7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C77BB50-A92B-2647-B096-9F6B37340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2E7EFC4F-D0E4-7C45-892D-C8671A74450F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912B23EB-CAE6-0C4A-91E2-3BCE67751168}"/>
              </a:ext>
            </a:extLst>
          </p:cNvPr>
          <p:cNvSpPr/>
          <p:nvPr/>
        </p:nvSpPr>
        <p:spPr bwMode="auto">
          <a:xfrm>
            <a:off x="5550768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9498B6D7-808B-AA4B-82B0-7AF357BFAB3B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792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2B79488-2924-2B4A-A3C9-4352A84E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065E6B3D-0AAC-F141-B87E-0DF17EB3A573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014F3E5-969C-434A-9567-E3A6531C8F7A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9CE2F47E-51DE-7C40-9652-77A32D97DEA7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97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2B79488-2924-2B4A-A3C9-4352A84E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065E6B3D-0AAC-F141-B87E-0DF17EB3A573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014F3E5-969C-434A-9567-E3A6531C8F7A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B9A27F1-DAD3-4C4A-8B3D-2D9342547B77}"/>
              </a:ext>
            </a:extLst>
          </p:cNvPr>
          <p:cNvSpPr/>
          <p:nvPr/>
        </p:nvSpPr>
        <p:spPr bwMode="auto">
          <a:xfrm>
            <a:off x="702027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9CE2F47E-51DE-7C40-9652-77A32D97DEA7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8BBC27D4-57EE-554D-B016-217D4BA15AD7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11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4749209-DBF8-9449-AD49-CD3F875C1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693DBD0-4B83-6540-A21B-22B2400ABB31}"/>
              </a:ext>
            </a:extLst>
          </p:cNvPr>
          <p:cNvSpPr/>
          <p:nvPr/>
        </p:nvSpPr>
        <p:spPr bwMode="auto">
          <a:xfrm>
            <a:off x="702027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4AECC551-3FFA-F942-939E-739FFB2B93AF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B3074DF7-CF0B-D640-B9FB-36DCFEF58F10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48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FB319F7-4C8F-4F4B-86BA-56CCA69A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B0BEE9C9-E02D-A14F-B7F0-FF3110FF23EE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4DFC305-4177-AB43-B4BE-84684313412A}"/>
              </a:ext>
            </a:extLst>
          </p:cNvPr>
          <p:cNvSpPr/>
          <p:nvPr/>
        </p:nvSpPr>
        <p:spPr bwMode="auto">
          <a:xfrm>
            <a:off x="5868144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4C90C73-016A-4348-9D26-9D58D9929D13}"/>
              </a:ext>
            </a:extLst>
          </p:cNvPr>
          <p:cNvSpPr/>
          <p:nvPr/>
        </p:nvSpPr>
        <p:spPr bwMode="auto">
          <a:xfrm>
            <a:off x="1907704" y="198884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6FA13929-57A5-7E45-8C27-2DDA4E53ADA9}"/>
              </a:ext>
            </a:extLst>
          </p:cNvPr>
          <p:cNvSpPr/>
          <p:nvPr/>
        </p:nvSpPr>
        <p:spPr bwMode="auto">
          <a:xfrm>
            <a:off x="2339752" y="6184684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77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ADC5FBD-34E7-4D4A-BA73-64A5C688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B0BEE9C9-E02D-A14F-B7F0-FF3110FF23EE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4DFC305-4177-AB43-B4BE-84684313412A}"/>
              </a:ext>
            </a:extLst>
          </p:cNvPr>
          <p:cNvSpPr/>
          <p:nvPr/>
        </p:nvSpPr>
        <p:spPr bwMode="auto">
          <a:xfrm>
            <a:off x="5868144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4C90C73-016A-4348-9D26-9D58D9929D13}"/>
              </a:ext>
            </a:extLst>
          </p:cNvPr>
          <p:cNvSpPr/>
          <p:nvPr/>
        </p:nvSpPr>
        <p:spPr bwMode="auto">
          <a:xfrm>
            <a:off x="1907704" y="198884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3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EFBC8EC-720D-7D41-BF47-7CD0D84C0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6C7504AA-5E95-8941-947D-7EAE039A13F1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BA2B8F78-3770-3E47-A3BE-182D872B5072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CF512E7-B972-0D44-9E32-AC2B627987F6}"/>
              </a:ext>
            </a:extLst>
          </p:cNvPr>
          <p:cNvSpPr/>
          <p:nvPr/>
        </p:nvSpPr>
        <p:spPr bwMode="auto">
          <a:xfrm>
            <a:off x="1907704" y="198884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87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プログラムの書き換え</a:t>
            </a:r>
            <a:r>
              <a:rPr lang="en-US" altLang="ja-JP" dirty="0"/>
              <a:t> - "</a:t>
            </a:r>
            <a:r>
              <a:rPr lang="ja-JP" altLang="en-US"/>
              <a:t>２</a:t>
            </a:r>
            <a:r>
              <a:rPr lang="en-US" altLang="ja-JP" dirty="0"/>
              <a:t>-</a:t>
            </a:r>
            <a:r>
              <a:rPr lang="ja-JP" altLang="en-US"/>
              <a:t>１の計算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46A71E9-75DE-874E-A7D9-41634F66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AD32BCDE-27E6-2445-B68D-AE6D4AF71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715362"/>
            <a:ext cx="4191000" cy="720080"/>
          </a:xfrm>
          <a:prstGeom prst="wedgeRectCallout">
            <a:avLst>
              <a:gd name="adj1" fmla="val -78187"/>
              <a:gd name="adj2" fmla="val -184978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プログラム領域をクリック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3568054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プログラムの書き換え</a:t>
            </a:r>
            <a:r>
              <a:rPr lang="en-US" altLang="ja-JP" dirty="0"/>
              <a:t> - "</a:t>
            </a:r>
            <a:r>
              <a:rPr lang="ja-JP" altLang="en-US"/>
              <a:t>２</a:t>
            </a:r>
            <a:r>
              <a:rPr lang="en-US" altLang="ja-JP" dirty="0"/>
              <a:t>-</a:t>
            </a:r>
            <a:r>
              <a:rPr lang="ja-JP" altLang="en-US"/>
              <a:t>１の計算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C6ED040-6880-FA42-BD55-CD5E9E80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2806A5E2-F3AD-034E-A68E-23082B2DB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784030"/>
            <a:ext cx="4191000" cy="720080"/>
          </a:xfrm>
          <a:prstGeom prst="wedgeRectCallout">
            <a:avLst>
              <a:gd name="adj1" fmla="val -81515"/>
              <a:gd name="adj2" fmla="val -301203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dirty="0"/>
              <a:t>ADD</a:t>
            </a:r>
            <a:r>
              <a:rPr lang="ja-JP" altLang="en-US"/>
              <a:t>を</a:t>
            </a:r>
            <a:r>
              <a:rPr lang="en-US" altLang="ja-JP" dirty="0"/>
              <a:t>SUB</a:t>
            </a:r>
            <a:r>
              <a:rPr lang="ja-JP" altLang="en-US"/>
              <a:t>に変更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FD87FE7-80D8-1043-AC8D-843B8FB01E76}"/>
              </a:ext>
            </a:extLst>
          </p:cNvPr>
          <p:cNvSpPr/>
          <p:nvPr/>
        </p:nvSpPr>
        <p:spPr bwMode="auto">
          <a:xfrm>
            <a:off x="179512" y="1769476"/>
            <a:ext cx="533400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2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LMC</a:t>
            </a:r>
            <a:r>
              <a:rPr lang="ja-JP" altLang="en-US"/>
              <a:t>の使い方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6260099-0096-C641-B226-E6A6B54A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036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03369EB8-780A-334D-8395-41372C5C6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2204864"/>
            <a:ext cx="4191000" cy="720080"/>
          </a:xfrm>
          <a:prstGeom prst="wedgeRectCallout">
            <a:avLst>
              <a:gd name="adj1" fmla="val -84474"/>
              <a:gd name="adj2" fmla="val -60145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プログラム領域をクリック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282336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プログラムの書き換え</a:t>
            </a:r>
            <a:r>
              <a:rPr lang="en-US" altLang="ja-JP" dirty="0"/>
              <a:t> - "</a:t>
            </a:r>
            <a:r>
              <a:rPr lang="ja-JP" altLang="en-US"/>
              <a:t>２</a:t>
            </a:r>
            <a:r>
              <a:rPr lang="en-US" altLang="ja-JP" dirty="0"/>
              <a:t>-</a:t>
            </a:r>
            <a:r>
              <a:rPr lang="ja-JP" altLang="en-US"/>
              <a:t>１の計算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7879FC7C-637A-054D-8CFE-47407CDA9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8AB3032F-3866-5246-8573-249B80BBE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405880"/>
            <a:ext cx="4191000" cy="648072"/>
          </a:xfrm>
          <a:prstGeom prst="wedgeRectCallout">
            <a:avLst>
              <a:gd name="adj1" fmla="val -81212"/>
              <a:gd name="adj2" fmla="val -5734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dirty="0"/>
              <a:t>Submit</a:t>
            </a:r>
            <a:r>
              <a:rPr lang="ja-JP" altLang="en-US"/>
              <a:t>ボタンを押下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9BDFCE74-4B51-DD41-B1B5-DE55D33A9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3173632"/>
            <a:ext cx="4191000" cy="648072"/>
          </a:xfrm>
          <a:prstGeom prst="wedgeRectCallout">
            <a:avLst>
              <a:gd name="adj1" fmla="val -79363"/>
              <a:gd name="adj2" fmla="val -182701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dirty="0"/>
              <a:t>DAT</a:t>
            </a:r>
            <a:r>
              <a:rPr lang="ja-JP" altLang="en-US"/>
              <a:t>の値を変更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AA08852-B6F6-C649-9030-893CCAA37BFA}"/>
              </a:ext>
            </a:extLst>
          </p:cNvPr>
          <p:cNvSpPr/>
          <p:nvPr/>
        </p:nvSpPr>
        <p:spPr bwMode="auto">
          <a:xfrm>
            <a:off x="179512" y="1769476"/>
            <a:ext cx="533400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A23E4B06-1782-8A46-BC1D-016456FB9078}"/>
              </a:ext>
            </a:extLst>
          </p:cNvPr>
          <p:cNvSpPr/>
          <p:nvPr/>
        </p:nvSpPr>
        <p:spPr bwMode="auto">
          <a:xfrm>
            <a:off x="179512" y="2149172"/>
            <a:ext cx="533400" cy="340383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41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プログラムの書き換え</a:t>
            </a:r>
            <a:r>
              <a:rPr lang="en-US" altLang="ja-JP" dirty="0"/>
              <a:t> - "</a:t>
            </a:r>
            <a:r>
              <a:rPr lang="ja-JP" altLang="en-US"/>
              <a:t>２</a:t>
            </a:r>
            <a:r>
              <a:rPr lang="en-US" altLang="ja-JP" dirty="0"/>
              <a:t>-</a:t>
            </a:r>
            <a:r>
              <a:rPr lang="ja-JP" altLang="en-US"/>
              <a:t>１の計算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8D02E4D-2AF7-0A42-B9F8-A91A1850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FC6D7373-8A08-2246-AB15-D4E06E59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84" y="4160655"/>
            <a:ext cx="4191000" cy="576064"/>
          </a:xfrm>
          <a:prstGeom prst="wedgeRectCallout">
            <a:avLst>
              <a:gd name="adj1" fmla="val 2799"/>
              <a:gd name="adj2" fmla="val -316027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プログラムの変更</a:t>
            </a:r>
            <a:endParaRPr lang="en-US" altLang="ja-JP" dirty="0"/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A5841CA7-79D1-AC46-94FA-AF26E1FF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973" y="4160655"/>
            <a:ext cx="4191000" cy="576064"/>
          </a:xfrm>
          <a:prstGeom prst="wedgeRectCallout">
            <a:avLst>
              <a:gd name="adj1" fmla="val -37683"/>
              <a:gd name="adj2" fmla="val -396349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メモリ上に展開</a:t>
            </a:r>
            <a:endParaRPr lang="en-US" altLang="ja-JP" dirty="0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B60D212C-614C-0542-ADE0-0D07C98237CA}"/>
              </a:ext>
            </a:extLst>
          </p:cNvPr>
          <p:cNvSpPr/>
          <p:nvPr/>
        </p:nvSpPr>
        <p:spPr bwMode="auto">
          <a:xfrm>
            <a:off x="1907704" y="1590170"/>
            <a:ext cx="1008112" cy="974733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0CA8C4C2-8F43-3548-8BC4-28F15F8BD99F}"/>
              </a:ext>
            </a:extLst>
          </p:cNvPr>
          <p:cNvSpPr/>
          <p:nvPr/>
        </p:nvSpPr>
        <p:spPr bwMode="auto">
          <a:xfrm>
            <a:off x="4823520" y="1590171"/>
            <a:ext cx="2700808" cy="57606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30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プログラムの書き換え</a:t>
            </a:r>
            <a:r>
              <a:rPr lang="en-US" altLang="ja-JP" dirty="0"/>
              <a:t> - "</a:t>
            </a:r>
            <a:r>
              <a:rPr lang="ja-JP" altLang="en-US"/>
              <a:t>２</a:t>
            </a:r>
            <a:r>
              <a:rPr lang="en-US" altLang="ja-JP" dirty="0"/>
              <a:t>-</a:t>
            </a:r>
            <a:r>
              <a:rPr lang="ja-JP" altLang="en-US"/>
              <a:t>１の計算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9CA53DA-5452-DA4B-AF91-03C0E2E74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2CE1FD86-9F6A-D84A-9301-11C6729DAE03}"/>
              </a:ext>
            </a:extLst>
          </p:cNvPr>
          <p:cNvSpPr/>
          <p:nvPr/>
        </p:nvSpPr>
        <p:spPr bwMode="auto">
          <a:xfrm>
            <a:off x="1691680" y="6184684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BEFE7F06-8611-6749-AD85-8B302F0CB2B9}"/>
              </a:ext>
            </a:extLst>
          </p:cNvPr>
          <p:cNvSpPr/>
          <p:nvPr/>
        </p:nvSpPr>
        <p:spPr bwMode="auto">
          <a:xfrm>
            <a:off x="702027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ACACF7CC-53FB-6B41-8A96-44E092BE0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782" y="3717032"/>
            <a:ext cx="2728864" cy="576064"/>
          </a:xfrm>
          <a:prstGeom prst="wedgeRectCallout">
            <a:avLst>
              <a:gd name="adj1" fmla="val -39836"/>
              <a:gd name="adj2" fmla="val 362338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最後まで実行</a:t>
            </a:r>
            <a:endParaRPr lang="en-US" altLang="ja-JP" dirty="0"/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20463F9A-17DC-AD42-BD86-E4B1E83FC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934" y="3717032"/>
            <a:ext cx="3335777" cy="576064"/>
          </a:xfrm>
          <a:prstGeom prst="wedgeRectCallout">
            <a:avLst>
              <a:gd name="adj1" fmla="val 15777"/>
              <a:gd name="adj2" fmla="val -329089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実行結果（</a:t>
            </a:r>
            <a:r>
              <a:rPr lang="en-US" altLang="ja-JP" dirty="0"/>
              <a:t> 2 – 1 </a:t>
            </a:r>
            <a:r>
              <a:rPr lang="ja-JP" altLang="en-US"/>
              <a:t>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08814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BEB1220-EEB4-9042-84EC-249BBCEC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3A2B25FF-8274-7948-9302-7C84C263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715362"/>
            <a:ext cx="4392488" cy="1081790"/>
          </a:xfrm>
          <a:prstGeom prst="wedgeRectCallout">
            <a:avLst>
              <a:gd name="adj1" fmla="val -78187"/>
              <a:gd name="adj2" fmla="val -184978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プログラム領域をクリック</a:t>
            </a:r>
            <a:endParaRPr lang="en-US" altLang="ja-JP" dirty="0"/>
          </a:p>
          <a:p>
            <a:pPr algn="ctr"/>
            <a:r>
              <a:rPr lang="ja-JP" altLang="en-US"/>
              <a:t>変更後に</a:t>
            </a:r>
            <a:r>
              <a:rPr lang="en-US" altLang="ja-JP" dirty="0"/>
              <a:t> submit </a:t>
            </a:r>
            <a:r>
              <a:rPr lang="ja-JP" altLang="en-US"/>
              <a:t>ボタンを押下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6F2B8D09-CD87-4E48-BF93-8C7D8A89634D}"/>
              </a:ext>
            </a:extLst>
          </p:cNvPr>
          <p:cNvSpPr/>
          <p:nvPr/>
        </p:nvSpPr>
        <p:spPr bwMode="auto">
          <a:xfrm>
            <a:off x="150168" y="566124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32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C9502A8-D1CA-6044-8331-CADE401A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7F830AA-05BE-984F-AAF6-6FD949A913C6}"/>
              </a:ext>
            </a:extLst>
          </p:cNvPr>
          <p:cNvSpPr/>
          <p:nvPr/>
        </p:nvSpPr>
        <p:spPr bwMode="auto">
          <a:xfrm>
            <a:off x="2339752" y="617195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29C795F-73D3-2248-AEF4-CD281E4B3050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D434E6B-13D6-6341-8FD4-3607E4F753C6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9EB9C450-A278-4D4B-A4B1-1A09DC58B228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63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AFABA30-2B5B-1B42-B823-3005037C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13306C2A-BB3F-024E-B59B-202E467D147D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9B066D7A-E497-0F45-96C5-6CA2B22B0D12}"/>
              </a:ext>
            </a:extLst>
          </p:cNvPr>
          <p:cNvSpPr/>
          <p:nvPr/>
        </p:nvSpPr>
        <p:spPr bwMode="auto">
          <a:xfrm>
            <a:off x="666023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0654258F-0FC7-DE4D-9DA4-969AA0E69ED9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649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AFABA30-2B5B-1B42-B823-3005037C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13306C2A-BB3F-024E-B59B-202E467D147D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0654258F-0FC7-DE4D-9DA4-969AA0E69ED9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27CA30C-EBFD-364C-BA90-CD9B3E2B0530}"/>
              </a:ext>
            </a:extLst>
          </p:cNvPr>
          <p:cNvSpPr/>
          <p:nvPr/>
        </p:nvSpPr>
        <p:spPr bwMode="auto">
          <a:xfrm>
            <a:off x="5148064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13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E8B8354-A62C-6341-8030-97C067DA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08F6EA90-B05E-A542-A3B2-FCF8968824BC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59067473-0E2A-E441-9738-866EB5BFE879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79883145-82AC-6245-AC64-89A25918EAF2}"/>
              </a:ext>
            </a:extLst>
          </p:cNvPr>
          <p:cNvSpPr/>
          <p:nvPr/>
        </p:nvSpPr>
        <p:spPr bwMode="auto">
          <a:xfrm>
            <a:off x="5910808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E7CE58C8-C976-4D46-9BB0-D2C9665CE680}"/>
              </a:ext>
            </a:extLst>
          </p:cNvPr>
          <p:cNvSpPr/>
          <p:nvPr/>
        </p:nvSpPr>
        <p:spPr bwMode="auto">
          <a:xfrm>
            <a:off x="1907704" y="198884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47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7AD788-97B7-2A4D-B64B-1940A2107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2D9C98BE-0A1C-2F4C-B7BD-FE5FEA7363CC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36CCD9F-85C5-554C-8CE2-8ECEC5711558}"/>
              </a:ext>
            </a:extLst>
          </p:cNvPr>
          <p:cNvSpPr/>
          <p:nvPr/>
        </p:nvSpPr>
        <p:spPr bwMode="auto">
          <a:xfrm>
            <a:off x="666023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EA111707-8C2E-BD4E-8515-BD6F989D0D06}"/>
              </a:ext>
            </a:extLst>
          </p:cNvPr>
          <p:cNvSpPr/>
          <p:nvPr/>
        </p:nvSpPr>
        <p:spPr bwMode="auto">
          <a:xfrm>
            <a:off x="1907704" y="206084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679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C6DF5F9-6C7D-0246-B446-87FBBDB4F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CF427D81-DE41-B846-8CC1-CE64EED5AE0B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DA118607-C53A-4144-B14A-D80DE7D3C059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2C8E1440-38DB-2C4C-BBC2-9741BFC0B1FA}"/>
              </a:ext>
            </a:extLst>
          </p:cNvPr>
          <p:cNvSpPr/>
          <p:nvPr/>
        </p:nvSpPr>
        <p:spPr bwMode="auto">
          <a:xfrm>
            <a:off x="1907704" y="206084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4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LMC</a:t>
            </a:r>
            <a:r>
              <a:rPr lang="ja-JP" altLang="en-US"/>
              <a:t>の使い方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6681763-E6BB-424D-B0A9-5810A11F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1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257ECDEB-1FE0-3440-BFAA-36E8FAA39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157192"/>
            <a:ext cx="4191000" cy="1296144"/>
          </a:xfrm>
          <a:prstGeom prst="wedgeRectCallout">
            <a:avLst>
              <a:gd name="adj1" fmla="val -81582"/>
              <a:gd name="adj2" fmla="val -8125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プログラムを入力後，</a:t>
            </a:r>
            <a:endParaRPr lang="en-US" altLang="ja-JP" dirty="0"/>
          </a:p>
          <a:p>
            <a:pPr algn="ctr"/>
            <a:r>
              <a:rPr lang="en-US" altLang="ja-JP" dirty="0"/>
              <a:t>Submit</a:t>
            </a:r>
            <a:r>
              <a:rPr lang="ja-JP" altLang="en-US"/>
              <a:t>ボタンを押下</a:t>
            </a:r>
          </a:p>
        </p:txBody>
      </p:sp>
    </p:spTree>
    <p:extLst>
      <p:ext uri="{BB962C8B-B14F-4D97-AF65-F5344CB8AC3E}">
        <p14:creationId xmlns:p14="http://schemas.microsoft.com/office/powerpoint/2010/main" val="1209254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7B90552-D338-3649-86EC-2F12272C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82EC8272-D603-F14A-BB82-8CD05CE2612E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96A822C-BEFF-5247-9776-B369E911286B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A9A37281-0878-3347-BFCB-FBAF6C0246FF}"/>
              </a:ext>
            </a:extLst>
          </p:cNvPr>
          <p:cNvSpPr/>
          <p:nvPr/>
        </p:nvSpPr>
        <p:spPr bwMode="auto">
          <a:xfrm>
            <a:off x="666023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23E231AA-9457-0445-82C3-2BEA99F1248E}"/>
              </a:ext>
            </a:extLst>
          </p:cNvPr>
          <p:cNvSpPr/>
          <p:nvPr/>
        </p:nvSpPr>
        <p:spPr bwMode="auto">
          <a:xfrm>
            <a:off x="6152" y="6459984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D26439BB-26E7-184E-AD80-202D7AE122F3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54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E0E5953-C1C1-3348-8CC3-09454346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CDF127A0-785D-394E-948B-4B7425213982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F65ED9F-9278-9740-872E-133156D10D95}"/>
              </a:ext>
            </a:extLst>
          </p:cNvPr>
          <p:cNvSpPr/>
          <p:nvPr/>
        </p:nvSpPr>
        <p:spPr bwMode="auto">
          <a:xfrm>
            <a:off x="666023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F1160190-7CED-BA4D-B2C8-98AD3A6B320A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54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E0E5953-C1C1-3348-8CC3-09454346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CDF127A0-785D-394E-948B-4B7425213982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F1160190-7CED-BA4D-B2C8-98AD3A6B320A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01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935DA1B8-AF71-A341-AFE5-CE942DE6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CA1BC153-13C4-A34A-AB1B-6CBC497A57EE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20FD171E-4E74-664A-BA00-50C6AB4F6E29}"/>
              </a:ext>
            </a:extLst>
          </p:cNvPr>
          <p:cNvSpPr/>
          <p:nvPr/>
        </p:nvSpPr>
        <p:spPr bwMode="auto">
          <a:xfrm>
            <a:off x="5508104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C91F4096-F4BD-1641-B812-E09658456BAE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95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"n</a:t>
            </a:r>
            <a:r>
              <a:rPr lang="ja-JP" altLang="en-US"/>
              <a:t>番地の内容の絶対値をとる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7898D1D-9AF4-2241-B3F2-63A3973B8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F822AC3C-4538-B442-822A-3A60111049AF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A4CD23C-85DD-B742-9B71-1A69F2DFAB87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3B9B230F-675C-1A47-B02F-44101A2E4926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35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2472B1BE-64C0-164A-B1D3-BDE11DB2E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反復処理</a:t>
            </a:r>
          </a:p>
        </p:txBody>
      </p:sp>
      <p:sp>
        <p:nvSpPr>
          <p:cNvPr id="77826" name="Rectangle 4">
            <a:extLst>
              <a:ext uri="{FF2B5EF4-FFF2-40B4-BE49-F238E27FC236}">
                <a16:creationId xmlns:a16="http://schemas.microsoft.com/office/drawing/2014/main" id="{CC70E7FA-AB3C-7B45-8F72-BE03425C9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1600200"/>
            <a:ext cx="1600200" cy="838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計算</a:t>
            </a:r>
          </a:p>
        </p:txBody>
      </p:sp>
      <p:sp>
        <p:nvSpPr>
          <p:cNvPr id="77827" name="Rectangle 5">
            <a:extLst>
              <a:ext uri="{FF2B5EF4-FFF2-40B4-BE49-F238E27FC236}">
                <a16:creationId xmlns:a16="http://schemas.microsoft.com/office/drawing/2014/main" id="{1881727A-1999-834C-897E-940470B3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3390900"/>
            <a:ext cx="1600200" cy="838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条件分岐</a:t>
            </a:r>
            <a:endParaRPr lang="en-US" altLang="ja-JP"/>
          </a:p>
          <a:p>
            <a:pPr algn="ctr"/>
            <a:r>
              <a:rPr lang="en-US" altLang="ja-JP">
                <a:solidFill>
                  <a:srgbClr val="0013FF"/>
                </a:solidFill>
              </a:rPr>
              <a:t>yes</a:t>
            </a:r>
            <a:r>
              <a:rPr lang="en-US" altLang="ja-JP"/>
              <a:t> / </a:t>
            </a:r>
            <a:r>
              <a:rPr lang="en-US" altLang="ja-JP">
                <a:solidFill>
                  <a:srgbClr val="FF0300"/>
                </a:solidFill>
              </a:rPr>
              <a:t>no</a:t>
            </a:r>
            <a:endParaRPr lang="en-US" altLang="ja-JP"/>
          </a:p>
        </p:txBody>
      </p:sp>
      <p:sp>
        <p:nvSpPr>
          <p:cNvPr id="77828" name="Rectangle 6">
            <a:extLst>
              <a:ext uri="{FF2B5EF4-FFF2-40B4-BE49-F238E27FC236}">
                <a16:creationId xmlns:a16="http://schemas.microsoft.com/office/drawing/2014/main" id="{3A3C0392-E794-7248-AF1F-9ED5C599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5105400"/>
            <a:ext cx="1600200" cy="838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終了</a:t>
            </a:r>
          </a:p>
        </p:txBody>
      </p:sp>
      <p:cxnSp>
        <p:nvCxnSpPr>
          <p:cNvPr id="77829" name="AutoShape 8">
            <a:extLst>
              <a:ext uri="{FF2B5EF4-FFF2-40B4-BE49-F238E27FC236}">
                <a16:creationId xmlns:a16="http://schemas.microsoft.com/office/drawing/2014/main" id="{C0459A59-E82B-EB44-8655-FB086196A2C3}"/>
              </a:ext>
            </a:extLst>
          </p:cNvPr>
          <p:cNvCxnSpPr>
            <a:cxnSpLocks noChangeShapeType="1"/>
            <a:stCxn id="77826" idx="2"/>
            <a:endCxn id="77827" idx="0"/>
          </p:cNvCxnSpPr>
          <p:nvPr/>
        </p:nvCxnSpPr>
        <p:spPr bwMode="auto">
          <a:xfrm>
            <a:off x="4572000" y="2466975"/>
            <a:ext cx="0" cy="895350"/>
          </a:xfrm>
          <a:prstGeom prst="straightConnector1">
            <a:avLst/>
          </a:prstGeom>
          <a:noFill/>
          <a:ln w="76200">
            <a:solidFill>
              <a:srgbClr val="001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30" name="AutoShape 9">
            <a:extLst>
              <a:ext uri="{FF2B5EF4-FFF2-40B4-BE49-F238E27FC236}">
                <a16:creationId xmlns:a16="http://schemas.microsoft.com/office/drawing/2014/main" id="{5C97631A-B4A6-C648-B103-0CA8D8764147}"/>
              </a:ext>
            </a:extLst>
          </p:cNvPr>
          <p:cNvCxnSpPr>
            <a:cxnSpLocks noChangeShapeType="1"/>
            <a:stCxn id="77827" idx="3"/>
            <a:endCxn id="77826" idx="3"/>
          </p:cNvCxnSpPr>
          <p:nvPr/>
        </p:nvCxnSpPr>
        <p:spPr bwMode="auto">
          <a:xfrm flipV="1">
            <a:off x="5400675" y="2019300"/>
            <a:ext cx="1588" cy="1790700"/>
          </a:xfrm>
          <a:prstGeom prst="curvedConnector3">
            <a:avLst>
              <a:gd name="adj1" fmla="val 39500014"/>
            </a:avLst>
          </a:prstGeom>
          <a:noFill/>
          <a:ln w="57150">
            <a:solidFill>
              <a:srgbClr val="FF0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31" name="AutoShape 11">
            <a:extLst>
              <a:ext uri="{FF2B5EF4-FFF2-40B4-BE49-F238E27FC236}">
                <a16:creationId xmlns:a16="http://schemas.microsoft.com/office/drawing/2014/main" id="{5AD20F7B-A997-CE45-969E-60CF85D7FF63}"/>
              </a:ext>
            </a:extLst>
          </p:cNvPr>
          <p:cNvCxnSpPr>
            <a:cxnSpLocks noChangeShapeType="1"/>
            <a:stCxn id="77827" idx="2"/>
            <a:endCxn id="77828" idx="0"/>
          </p:cNvCxnSpPr>
          <p:nvPr/>
        </p:nvCxnSpPr>
        <p:spPr bwMode="auto">
          <a:xfrm>
            <a:off x="4572000" y="4257675"/>
            <a:ext cx="0" cy="819150"/>
          </a:xfrm>
          <a:prstGeom prst="straightConnector1">
            <a:avLst/>
          </a:prstGeom>
          <a:noFill/>
          <a:ln w="76200">
            <a:solidFill>
              <a:srgbClr val="001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2" name="Rectangle 12">
            <a:extLst>
              <a:ext uri="{FF2B5EF4-FFF2-40B4-BE49-F238E27FC236}">
                <a16:creationId xmlns:a16="http://schemas.microsoft.com/office/drawing/2014/main" id="{C5873E89-EDEB-444F-A89F-1722E4B07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219200"/>
            <a:ext cx="4800600" cy="3352800"/>
          </a:xfrm>
          <a:prstGeom prst="rect">
            <a:avLst/>
          </a:prstGeom>
          <a:noFill/>
          <a:ln w="38100">
            <a:solidFill>
              <a:srgbClr val="FF0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77833" name="Rectangle 13">
            <a:extLst>
              <a:ext uri="{FF2B5EF4-FFF2-40B4-BE49-F238E27FC236}">
                <a16:creationId xmlns:a16="http://schemas.microsoft.com/office/drawing/2014/main" id="{10E2D9BB-6516-054F-B017-CA412382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343400"/>
            <a:ext cx="10509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>
                <a:solidFill>
                  <a:srgbClr val="FF0300"/>
                </a:solidFill>
              </a:rPr>
              <a:t>ループ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3411AA8-CE16-6B45-A02B-0711CD65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4BDDB10A-5DF3-504F-AF73-A89A19EA3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715362"/>
            <a:ext cx="4392488" cy="1081790"/>
          </a:xfrm>
          <a:prstGeom prst="wedgeRectCallout">
            <a:avLst>
              <a:gd name="adj1" fmla="val -78187"/>
              <a:gd name="adj2" fmla="val -184978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プログラム領域をクリック</a:t>
            </a:r>
            <a:endParaRPr lang="en-US" altLang="ja-JP" dirty="0"/>
          </a:p>
          <a:p>
            <a:pPr algn="ctr"/>
            <a:r>
              <a:rPr lang="ja-JP" altLang="en-US"/>
              <a:t>変更後に</a:t>
            </a:r>
            <a:r>
              <a:rPr lang="en-US" altLang="ja-JP" dirty="0"/>
              <a:t> submit </a:t>
            </a:r>
            <a:r>
              <a:rPr lang="ja-JP" altLang="en-US"/>
              <a:t>ボタンを押下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8FC2C7D-6031-5D43-A00A-39D76C2DC771}"/>
              </a:ext>
            </a:extLst>
          </p:cNvPr>
          <p:cNvSpPr/>
          <p:nvPr/>
        </p:nvSpPr>
        <p:spPr bwMode="auto">
          <a:xfrm>
            <a:off x="150168" y="566124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82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59A3C82-9BE2-5043-AE9C-6170EC9A3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E05359DB-B412-1746-9336-0A70081B403D}"/>
              </a:ext>
            </a:extLst>
          </p:cNvPr>
          <p:cNvSpPr/>
          <p:nvPr/>
        </p:nvSpPr>
        <p:spPr bwMode="auto">
          <a:xfrm>
            <a:off x="2339752" y="617195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AE56227-D3CA-9444-B656-547420E2C7A0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E1E03422-22BD-E540-8BD1-2258BA799181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F8344A8-F133-974C-BAA6-B302BF7254B8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41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7DD3374-BF22-E74B-92F6-F3143FB1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53DBF2CB-E4C9-DE4F-8BC5-2236554DF2C0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30165F85-8B11-0E48-9F32-EBA968603A87}"/>
              </a:ext>
            </a:extLst>
          </p:cNvPr>
          <p:cNvSpPr/>
          <p:nvPr/>
        </p:nvSpPr>
        <p:spPr bwMode="auto">
          <a:xfrm>
            <a:off x="514806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9F77F4F7-C2D3-5641-BE54-5747318CECA0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58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D453E20-7E4F-104A-B027-76E75B68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0BB4388D-7931-BD4C-A9CD-20556E7A3719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01659DC3-EF8E-584B-A549-4D25D2027B3D}"/>
              </a:ext>
            </a:extLst>
          </p:cNvPr>
          <p:cNvSpPr/>
          <p:nvPr/>
        </p:nvSpPr>
        <p:spPr bwMode="auto">
          <a:xfrm>
            <a:off x="550810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A9CDC49-2F0D-B648-9C2C-8471E287E3B6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53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LMC</a:t>
            </a:r>
            <a:r>
              <a:rPr lang="ja-JP" altLang="en-US"/>
              <a:t>の使い方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60A26A5-43CB-9748-8A53-42054FDA3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036"/>
            <a:ext cx="9144000" cy="5619964"/>
          </a:xfrm>
          <a:prstGeom prst="rect">
            <a:avLst/>
          </a:prstGeom>
          <a:ln>
            <a:solidFill>
              <a:srgbClr val="FF0300"/>
            </a:solidFill>
          </a:ln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201B25AA-8D74-F64F-8B0F-467783820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84" y="4160655"/>
            <a:ext cx="4191000" cy="576064"/>
          </a:xfrm>
          <a:prstGeom prst="wedgeRectCallout">
            <a:avLst>
              <a:gd name="adj1" fmla="val 2799"/>
              <a:gd name="adj2" fmla="val -316027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プログラムの変換</a:t>
            </a:r>
            <a:endParaRPr lang="en-US" altLang="ja-JP" dirty="0"/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4ECD6851-D4A2-DC4E-BD89-FAE608F9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973" y="4160655"/>
            <a:ext cx="4191000" cy="576064"/>
          </a:xfrm>
          <a:prstGeom prst="wedgeRectCallout">
            <a:avLst>
              <a:gd name="adj1" fmla="val -37683"/>
              <a:gd name="adj2" fmla="val -396349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メモリ上に展開</a:t>
            </a:r>
            <a:endParaRPr lang="en-US" altLang="ja-JP" dirty="0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DE8776F-9CF9-074C-8E80-2AAB9A893FD8}"/>
              </a:ext>
            </a:extLst>
          </p:cNvPr>
          <p:cNvSpPr/>
          <p:nvPr/>
        </p:nvSpPr>
        <p:spPr bwMode="auto">
          <a:xfrm>
            <a:off x="1907704" y="1590170"/>
            <a:ext cx="1008112" cy="974733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5635FF91-3817-174C-98A2-F051B760518D}"/>
              </a:ext>
            </a:extLst>
          </p:cNvPr>
          <p:cNvSpPr/>
          <p:nvPr/>
        </p:nvSpPr>
        <p:spPr bwMode="auto">
          <a:xfrm>
            <a:off x="4823520" y="1590171"/>
            <a:ext cx="2700808" cy="57606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70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09535BC-CE82-6A45-AA56-C017C4678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10BC6219-5563-2442-976F-74E86705E7A2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286BF570-739D-4749-889A-EDC7E17FDD70}"/>
              </a:ext>
            </a:extLst>
          </p:cNvPr>
          <p:cNvSpPr/>
          <p:nvPr/>
        </p:nvSpPr>
        <p:spPr bwMode="auto">
          <a:xfrm>
            <a:off x="514806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60C314F-ED31-D042-902B-2F7806CA2D60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1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107675-F487-7648-8618-CBBB986A5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F69F8FC2-0951-1248-AD96-6D9D284DEB8E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49613F5-F873-994D-A3C5-7FD13DCDB279}"/>
              </a:ext>
            </a:extLst>
          </p:cNvPr>
          <p:cNvSpPr/>
          <p:nvPr/>
        </p:nvSpPr>
        <p:spPr bwMode="auto">
          <a:xfrm>
            <a:off x="550810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B8217D0-695A-DA42-8623-0E9A3783A2B6}"/>
              </a:ext>
            </a:extLst>
          </p:cNvPr>
          <p:cNvSpPr/>
          <p:nvPr/>
        </p:nvSpPr>
        <p:spPr bwMode="auto">
          <a:xfrm>
            <a:off x="1907704" y="198884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06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D4DAD2E-281B-7143-99EB-37581334C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DC2503F9-F5B3-BC43-B982-774E214453D2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206989BD-0448-F843-80EC-3E4E21AE8D77}"/>
              </a:ext>
            </a:extLst>
          </p:cNvPr>
          <p:cNvSpPr/>
          <p:nvPr/>
        </p:nvSpPr>
        <p:spPr bwMode="auto">
          <a:xfrm>
            <a:off x="586814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0C082BC-6867-6C4D-8BBF-77C003A9650A}"/>
              </a:ext>
            </a:extLst>
          </p:cNvPr>
          <p:cNvSpPr/>
          <p:nvPr/>
        </p:nvSpPr>
        <p:spPr bwMode="auto">
          <a:xfrm>
            <a:off x="1907704" y="206084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32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4C9E6C6-254A-334C-9704-2C72D1FF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A078EE2-986E-4544-8F73-C9E72054B2C5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2CA12AAC-23D2-AE48-8DE2-31C918E40876}"/>
              </a:ext>
            </a:extLst>
          </p:cNvPr>
          <p:cNvSpPr/>
          <p:nvPr/>
        </p:nvSpPr>
        <p:spPr bwMode="auto">
          <a:xfrm>
            <a:off x="550810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D2B7596-BFDD-0D4A-8F4A-E0AFEE4F47C2}"/>
              </a:ext>
            </a:extLst>
          </p:cNvPr>
          <p:cNvSpPr/>
          <p:nvPr/>
        </p:nvSpPr>
        <p:spPr bwMode="auto">
          <a:xfrm>
            <a:off x="1907704" y="220486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91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58EBA91-F739-CC40-88DF-5CBCB35B0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9703406D-D724-C143-B149-F295B90B924F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32488B2A-B2ED-774F-98AA-75A5892E4155}"/>
              </a:ext>
            </a:extLst>
          </p:cNvPr>
          <p:cNvSpPr/>
          <p:nvPr/>
        </p:nvSpPr>
        <p:spPr bwMode="auto">
          <a:xfrm>
            <a:off x="738031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03D5791D-7E27-F642-A275-84CB5210D089}"/>
              </a:ext>
            </a:extLst>
          </p:cNvPr>
          <p:cNvSpPr/>
          <p:nvPr/>
        </p:nvSpPr>
        <p:spPr bwMode="auto">
          <a:xfrm>
            <a:off x="1907704" y="2276872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D9926667-FF7E-E04A-A690-89FA16085AA4}"/>
              </a:ext>
            </a:extLst>
          </p:cNvPr>
          <p:cNvSpPr/>
          <p:nvPr/>
        </p:nvSpPr>
        <p:spPr bwMode="auto">
          <a:xfrm>
            <a:off x="3059832" y="339426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60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C929312-AF03-5F49-9501-773F397E5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EFEA114-43E4-6748-A24E-7B3A0B02C73C}"/>
              </a:ext>
            </a:extLst>
          </p:cNvPr>
          <p:cNvSpPr/>
          <p:nvPr/>
        </p:nvSpPr>
        <p:spPr bwMode="auto">
          <a:xfrm>
            <a:off x="1907704" y="242088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320CCC8-F139-F144-8806-479BB1CACE89}"/>
              </a:ext>
            </a:extLst>
          </p:cNvPr>
          <p:cNvSpPr/>
          <p:nvPr/>
        </p:nvSpPr>
        <p:spPr bwMode="auto">
          <a:xfrm>
            <a:off x="3059832" y="339426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31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C929312-AF03-5F49-9501-773F397E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EFEA114-43E4-6748-A24E-7B3A0B02C73C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320CCC8-F139-F144-8806-479BB1CACE89}"/>
              </a:ext>
            </a:extLst>
          </p:cNvPr>
          <p:cNvSpPr/>
          <p:nvPr/>
        </p:nvSpPr>
        <p:spPr bwMode="auto">
          <a:xfrm>
            <a:off x="3059832" y="339426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2C13988B-8A87-D14B-8171-416053A16AC4}"/>
              </a:ext>
            </a:extLst>
          </p:cNvPr>
          <p:cNvSpPr/>
          <p:nvPr/>
        </p:nvSpPr>
        <p:spPr bwMode="auto">
          <a:xfrm>
            <a:off x="5190728" y="2132856"/>
            <a:ext cx="821432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2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512357F-9E02-5940-925B-95FD3757E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FBF5B3D8-0D70-534D-8BC0-B59E67BE2D20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84BA6F2-2FEA-EA4E-A7F3-0823B26536DB}"/>
              </a:ext>
            </a:extLst>
          </p:cNvPr>
          <p:cNvSpPr/>
          <p:nvPr/>
        </p:nvSpPr>
        <p:spPr bwMode="auto">
          <a:xfrm>
            <a:off x="514806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5149738-C213-B646-8FB3-101AC16F7C9C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529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F6B0850-8CDA-CE43-9A64-E8C109C1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86361E5E-CBEA-634B-9675-A0C47ED1C5FF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0DEC44B1-48F8-EB4B-A8E5-6F1126632462}"/>
              </a:ext>
            </a:extLst>
          </p:cNvPr>
          <p:cNvSpPr/>
          <p:nvPr/>
        </p:nvSpPr>
        <p:spPr bwMode="auto">
          <a:xfrm>
            <a:off x="550810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A28E603D-5F84-614E-BE5B-C8983C54DEA7}"/>
              </a:ext>
            </a:extLst>
          </p:cNvPr>
          <p:cNvSpPr/>
          <p:nvPr/>
        </p:nvSpPr>
        <p:spPr bwMode="auto">
          <a:xfrm>
            <a:off x="1907704" y="1772816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24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21E4100-77F9-EF4A-B28E-9C2F3A32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4C2CEE8-E7CB-F24A-AC4C-FD4367B625AC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AF93B92-E937-F946-AB2B-A280E2F15C3F}"/>
              </a:ext>
            </a:extLst>
          </p:cNvPr>
          <p:cNvSpPr/>
          <p:nvPr/>
        </p:nvSpPr>
        <p:spPr bwMode="auto">
          <a:xfrm>
            <a:off x="514806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016C4F72-5C23-FA4D-AA85-818ABA2DCB47}"/>
              </a:ext>
            </a:extLst>
          </p:cNvPr>
          <p:cNvSpPr/>
          <p:nvPr/>
        </p:nvSpPr>
        <p:spPr bwMode="auto">
          <a:xfrm>
            <a:off x="1907704" y="184482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9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LMC</a:t>
            </a:r>
            <a:r>
              <a:rPr lang="ja-JP" altLang="en-US"/>
              <a:t>の使い方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1560729-6512-F24B-975C-F5838D2B5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" y="1238036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9154F6CE-7456-5342-BB06-D85494891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84" y="4160655"/>
            <a:ext cx="4191000" cy="576064"/>
          </a:xfrm>
          <a:prstGeom prst="wedgeRectCallout">
            <a:avLst>
              <a:gd name="adj1" fmla="val 2799"/>
              <a:gd name="adj2" fmla="val -316027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命令コードの表示</a:t>
            </a:r>
            <a:endParaRPr lang="en-US" altLang="ja-JP" dirty="0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3FC501D-B37C-0645-9E04-C69C958C9064}"/>
              </a:ext>
            </a:extLst>
          </p:cNvPr>
          <p:cNvSpPr/>
          <p:nvPr/>
        </p:nvSpPr>
        <p:spPr bwMode="auto">
          <a:xfrm>
            <a:off x="4788024" y="6459984"/>
            <a:ext cx="1224136" cy="288032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EA2B5D8B-F2A6-734F-87C6-EB5DB8AA1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973" y="4160655"/>
            <a:ext cx="4191000" cy="576064"/>
          </a:xfrm>
          <a:prstGeom prst="wedgeRectCallout">
            <a:avLst>
              <a:gd name="adj1" fmla="val -30287"/>
              <a:gd name="adj2" fmla="val 321982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dirty="0"/>
              <a:t>OPTION</a:t>
            </a:r>
            <a:r>
              <a:rPr lang="ja-JP" altLang="en-US"/>
              <a:t>の設定</a:t>
            </a:r>
            <a:endParaRPr lang="en-US" altLang="ja-JP" dirty="0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89F6A08E-C61E-6A40-B4F4-2BCB0E2B8787}"/>
              </a:ext>
            </a:extLst>
          </p:cNvPr>
          <p:cNvSpPr/>
          <p:nvPr/>
        </p:nvSpPr>
        <p:spPr bwMode="auto">
          <a:xfrm>
            <a:off x="1907704" y="1590170"/>
            <a:ext cx="1008112" cy="974733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49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91F23E1-B73D-1C45-8B80-E740BB281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E0B0886F-7943-9640-8F52-1C58F671F997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1D1AADB-497B-4A40-9F37-CEFFB1C70D96}"/>
              </a:ext>
            </a:extLst>
          </p:cNvPr>
          <p:cNvSpPr/>
          <p:nvPr/>
        </p:nvSpPr>
        <p:spPr bwMode="auto">
          <a:xfrm>
            <a:off x="550810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CD5DAC95-8C2D-B344-BE8F-672A84A8EBA3}"/>
              </a:ext>
            </a:extLst>
          </p:cNvPr>
          <p:cNvSpPr/>
          <p:nvPr/>
        </p:nvSpPr>
        <p:spPr bwMode="auto">
          <a:xfrm>
            <a:off x="1907704" y="198884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61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B046DE0-3842-F34F-AA50-60833E22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7811C535-F908-194C-89CF-992B7F622D74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8BA98D3C-D33A-5546-B596-60F3BA6EF101}"/>
              </a:ext>
            </a:extLst>
          </p:cNvPr>
          <p:cNvSpPr/>
          <p:nvPr/>
        </p:nvSpPr>
        <p:spPr bwMode="auto">
          <a:xfrm>
            <a:off x="586814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1455FC56-5E7C-E64F-BF96-2801D864B7E3}"/>
              </a:ext>
            </a:extLst>
          </p:cNvPr>
          <p:cNvSpPr/>
          <p:nvPr/>
        </p:nvSpPr>
        <p:spPr bwMode="auto">
          <a:xfrm>
            <a:off x="1907704" y="206084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177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473C8B0-37AF-3D45-B67A-E90CF006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BA3318B6-7293-2549-A8C6-703D4F9C5881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6824DC1-76F3-E647-897A-E9493930C030}"/>
              </a:ext>
            </a:extLst>
          </p:cNvPr>
          <p:cNvSpPr/>
          <p:nvPr/>
        </p:nvSpPr>
        <p:spPr bwMode="auto">
          <a:xfrm>
            <a:off x="5508104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1B812550-9DAE-134F-8D97-7240692D9DB8}"/>
              </a:ext>
            </a:extLst>
          </p:cNvPr>
          <p:cNvSpPr/>
          <p:nvPr/>
        </p:nvSpPr>
        <p:spPr bwMode="auto">
          <a:xfrm>
            <a:off x="1907704" y="220486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636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9550C64-C27E-8748-A774-88AEC17D1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F29DE3F7-6CA9-9041-853B-4E54444CC3E6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CC6590C5-6E3E-AC4C-B81C-AEC0A1B3299B}"/>
              </a:ext>
            </a:extLst>
          </p:cNvPr>
          <p:cNvSpPr/>
          <p:nvPr/>
        </p:nvSpPr>
        <p:spPr bwMode="auto">
          <a:xfrm>
            <a:off x="7380312" y="1700808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12732CE6-7C47-3C4A-8E26-2F14FEFCB8ED}"/>
              </a:ext>
            </a:extLst>
          </p:cNvPr>
          <p:cNvSpPr/>
          <p:nvPr/>
        </p:nvSpPr>
        <p:spPr bwMode="auto">
          <a:xfrm>
            <a:off x="1907704" y="2276872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ECEF815-1AF8-204F-91F7-CF36AA541066}"/>
              </a:ext>
            </a:extLst>
          </p:cNvPr>
          <p:cNvSpPr/>
          <p:nvPr/>
        </p:nvSpPr>
        <p:spPr bwMode="auto">
          <a:xfrm>
            <a:off x="3059832" y="339426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355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A975C53-BD1E-5443-A0D7-F45E940C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E76AA93-CC7F-1A4F-9F47-C0228E597C67}"/>
              </a:ext>
            </a:extLst>
          </p:cNvPr>
          <p:cNvSpPr/>
          <p:nvPr/>
        </p:nvSpPr>
        <p:spPr bwMode="auto">
          <a:xfrm>
            <a:off x="1907704" y="242088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991D9E6-330E-9E40-9B21-FE3ABC280B21}"/>
              </a:ext>
            </a:extLst>
          </p:cNvPr>
          <p:cNvSpPr/>
          <p:nvPr/>
        </p:nvSpPr>
        <p:spPr bwMode="auto">
          <a:xfrm>
            <a:off x="3059832" y="339426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407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A975C53-BD1E-5443-A0D7-F45E940C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7E76AA93-CC7F-1A4F-9F47-C0228E597C67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991D9E6-330E-9E40-9B21-FE3ABC280B21}"/>
              </a:ext>
            </a:extLst>
          </p:cNvPr>
          <p:cNvSpPr/>
          <p:nvPr/>
        </p:nvSpPr>
        <p:spPr bwMode="auto">
          <a:xfrm>
            <a:off x="3059832" y="339426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97AA80E9-832E-394B-9775-BF0FC51249A1}"/>
              </a:ext>
            </a:extLst>
          </p:cNvPr>
          <p:cNvSpPr/>
          <p:nvPr/>
        </p:nvSpPr>
        <p:spPr bwMode="auto">
          <a:xfrm>
            <a:off x="5177408" y="2139504"/>
            <a:ext cx="1194792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794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E9DE1FA-985A-2D4C-A141-B5009021F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E491A8E6-537A-4847-9A31-A5361F6C3284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CFB0CD81-2337-D447-91FA-24959AB48137}"/>
              </a:ext>
            </a:extLst>
          </p:cNvPr>
          <p:cNvSpPr/>
          <p:nvPr/>
        </p:nvSpPr>
        <p:spPr bwMode="auto">
          <a:xfrm>
            <a:off x="5177408" y="2139504"/>
            <a:ext cx="1194794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72BE47D-53E7-2A42-8D60-41588C0FDF40}"/>
              </a:ext>
            </a:extLst>
          </p:cNvPr>
          <p:cNvSpPr/>
          <p:nvPr/>
        </p:nvSpPr>
        <p:spPr bwMode="auto">
          <a:xfrm>
            <a:off x="1907704" y="2204864"/>
            <a:ext cx="864096" cy="288032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48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7A3701B-8524-554E-B252-CBB11607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6A100EE-6981-7A41-A1B6-EF915CFCA03A}"/>
              </a:ext>
            </a:extLst>
          </p:cNvPr>
          <p:cNvSpPr/>
          <p:nvPr/>
        </p:nvSpPr>
        <p:spPr bwMode="auto">
          <a:xfrm>
            <a:off x="5118720" y="2139504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713E9E2-1364-DC4E-A888-8ADF24B50A74}"/>
              </a:ext>
            </a:extLst>
          </p:cNvPr>
          <p:cNvSpPr/>
          <p:nvPr/>
        </p:nvSpPr>
        <p:spPr bwMode="auto">
          <a:xfrm>
            <a:off x="1907704" y="2564904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350018F4-FD46-8E46-9CE7-8C86BAFC3D08}"/>
              </a:ext>
            </a:extLst>
          </p:cNvPr>
          <p:cNvSpPr/>
          <p:nvPr/>
        </p:nvSpPr>
        <p:spPr bwMode="auto">
          <a:xfrm>
            <a:off x="3059832" y="3394260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00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6BB727E-3652-B041-8936-BE618928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B3F32EB3-BB65-E648-A7DD-FADA01DB2DFF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3FD3DCD-F52D-0144-87F3-786CF3164C51}"/>
              </a:ext>
            </a:extLst>
          </p:cNvPr>
          <p:cNvSpPr/>
          <p:nvPr/>
        </p:nvSpPr>
        <p:spPr bwMode="auto">
          <a:xfrm>
            <a:off x="5148064" y="2132856"/>
            <a:ext cx="533400" cy="42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8B17A822-044F-924E-B1B0-0BD28ACAEC46}"/>
              </a:ext>
            </a:extLst>
          </p:cNvPr>
          <p:cNvSpPr/>
          <p:nvPr/>
        </p:nvSpPr>
        <p:spPr bwMode="auto">
          <a:xfrm>
            <a:off x="1907704" y="2636912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23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FEE3B31-9F15-F545-99F3-2F6ACC5D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1B1EBA79-9B70-8F46-82BB-92A241A3B95D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C2BD7B7-C8EB-7143-9911-05A3AA37A5F7}"/>
              </a:ext>
            </a:extLst>
          </p:cNvPr>
          <p:cNvSpPr/>
          <p:nvPr/>
        </p:nvSpPr>
        <p:spPr bwMode="auto">
          <a:xfrm>
            <a:off x="3059832" y="1491432"/>
            <a:ext cx="402704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306C1A0B-54A0-7940-A255-D6D08A299AFC}"/>
              </a:ext>
            </a:extLst>
          </p:cNvPr>
          <p:cNvSpPr/>
          <p:nvPr/>
        </p:nvSpPr>
        <p:spPr bwMode="auto">
          <a:xfrm>
            <a:off x="1907704" y="278092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5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LMC</a:t>
            </a:r>
            <a:r>
              <a:rPr lang="ja-JP" altLang="en-US"/>
              <a:t>の使い方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EF3A953-C05A-1A4B-9837-FC3B2F0C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769B22A7-3B7F-7D4B-8D61-1BC9E33E7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563" y="3717032"/>
            <a:ext cx="2384375" cy="576064"/>
          </a:xfrm>
          <a:prstGeom prst="wedgeRectCallout">
            <a:avLst>
              <a:gd name="adj1" fmla="val -207810"/>
              <a:gd name="adj2" fmla="val 381171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命令１つを実行</a:t>
            </a:r>
            <a:endParaRPr lang="en-US" altLang="ja-JP" dirty="0"/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DB9F67E9-F5EC-C543-8A77-3C7FB3239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522" y="3717032"/>
            <a:ext cx="2204860" cy="576064"/>
          </a:xfrm>
          <a:prstGeom prst="wedgeRectCallout">
            <a:avLst>
              <a:gd name="adj1" fmla="val -144391"/>
              <a:gd name="adj2" fmla="val 375789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最後まで実行</a:t>
            </a:r>
            <a:endParaRPr lang="en-US" altLang="ja-JP" dirty="0"/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A84362FA-6C4B-4749-A332-4B0DA07F2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4" y="4869160"/>
            <a:ext cx="1546252" cy="576064"/>
          </a:xfrm>
          <a:prstGeom prst="wedgeRectCallout">
            <a:avLst>
              <a:gd name="adj1" fmla="val -39836"/>
              <a:gd name="adj2" fmla="val 222438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リセット</a:t>
            </a:r>
            <a:endParaRPr lang="en-US" altLang="ja-JP" dirty="0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5248D6FF-B8DF-284C-83C9-464328EAC16F}"/>
              </a:ext>
            </a:extLst>
          </p:cNvPr>
          <p:cNvSpPr/>
          <p:nvPr/>
        </p:nvSpPr>
        <p:spPr bwMode="auto">
          <a:xfrm>
            <a:off x="0" y="646330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D8BF66DC-3856-BC4E-B7E4-93DAA1905D08}"/>
              </a:ext>
            </a:extLst>
          </p:cNvPr>
          <p:cNvSpPr/>
          <p:nvPr/>
        </p:nvSpPr>
        <p:spPr bwMode="auto">
          <a:xfrm>
            <a:off x="1691680" y="617195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51821061-AED9-E348-92DF-617FBEBB4B01}"/>
              </a:ext>
            </a:extLst>
          </p:cNvPr>
          <p:cNvSpPr/>
          <p:nvPr/>
        </p:nvSpPr>
        <p:spPr bwMode="auto">
          <a:xfrm>
            <a:off x="2339752" y="6184684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2C21323D-0A1F-934A-A939-40034C9FF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966" y="3717032"/>
            <a:ext cx="2384375" cy="576064"/>
          </a:xfrm>
          <a:prstGeom prst="wedgeRectCallout">
            <a:avLst>
              <a:gd name="adj1" fmla="val -70057"/>
              <a:gd name="adj2" fmla="val 378480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プログラムの読込</a:t>
            </a:r>
            <a:endParaRPr lang="en-US" altLang="ja-JP" dirty="0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C03675DB-E10C-4840-BDC5-9F14586F1455}"/>
              </a:ext>
            </a:extLst>
          </p:cNvPr>
          <p:cNvSpPr/>
          <p:nvPr/>
        </p:nvSpPr>
        <p:spPr bwMode="auto">
          <a:xfrm>
            <a:off x="0" y="6171952"/>
            <a:ext cx="133164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606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0DA3939-7270-9848-A4BC-73E22F8E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D9369860-DE81-0A4A-B26F-C4459145194E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07A8F6A9-798F-6B49-9887-2DF9DBC66BA3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0E52DB5C-0260-074A-B637-FECF1DB3FD14}"/>
              </a:ext>
            </a:extLst>
          </p:cNvPr>
          <p:cNvSpPr/>
          <p:nvPr/>
        </p:nvSpPr>
        <p:spPr bwMode="auto">
          <a:xfrm>
            <a:off x="1907704" y="278092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87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F88E9B-EE25-3F42-A3B5-E36760D3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C59E1873-3757-DD48-BF46-4188DF51C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715362"/>
            <a:ext cx="4392488" cy="1081790"/>
          </a:xfrm>
          <a:prstGeom prst="wedgeRectCallout">
            <a:avLst>
              <a:gd name="adj1" fmla="val -78187"/>
              <a:gd name="adj2" fmla="val -184978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プログラム領域をクリック</a:t>
            </a:r>
            <a:endParaRPr lang="en-US" altLang="ja-JP" dirty="0"/>
          </a:p>
          <a:p>
            <a:pPr algn="ctr"/>
            <a:r>
              <a:rPr lang="ja-JP" altLang="en-US"/>
              <a:t>変更後に</a:t>
            </a:r>
            <a:r>
              <a:rPr lang="en-US" altLang="ja-JP" dirty="0"/>
              <a:t> submit </a:t>
            </a:r>
            <a:r>
              <a:rPr lang="ja-JP" altLang="en-US"/>
              <a:t>ボタンを押下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47E3AEB0-D455-E042-B4DA-239C2BD72306}"/>
              </a:ext>
            </a:extLst>
          </p:cNvPr>
          <p:cNvSpPr/>
          <p:nvPr/>
        </p:nvSpPr>
        <p:spPr bwMode="auto">
          <a:xfrm>
            <a:off x="150168" y="566124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513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A649EAC-2CF4-C04F-AF7C-672C6FE9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1882B913-6C79-CE44-AA1D-9F1B787999BF}"/>
              </a:ext>
            </a:extLst>
          </p:cNvPr>
          <p:cNvSpPr/>
          <p:nvPr/>
        </p:nvSpPr>
        <p:spPr bwMode="auto">
          <a:xfrm>
            <a:off x="1691680" y="617195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0ACB647-B770-844F-9506-3BC4841FA5B2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E1EE50A1-DE79-4E4C-9C13-3F0A29053370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2E622425-3B01-6C4B-B922-B6FA061A0973}"/>
              </a:ext>
            </a:extLst>
          </p:cNvPr>
          <p:cNvSpPr/>
          <p:nvPr/>
        </p:nvSpPr>
        <p:spPr bwMode="auto">
          <a:xfrm>
            <a:off x="1907704" y="1628800"/>
            <a:ext cx="864096" cy="1728192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660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301D395-141D-6E47-8047-0A9055AF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A8BAB78-44CD-EF4B-A795-EBE331AC7790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7C0703C-82BB-EF47-AD5B-2FEBEC523B88}"/>
              </a:ext>
            </a:extLst>
          </p:cNvPr>
          <p:cNvSpPr/>
          <p:nvPr/>
        </p:nvSpPr>
        <p:spPr bwMode="auto">
          <a:xfrm>
            <a:off x="3059832" y="1491432"/>
            <a:ext cx="402704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58E50E33-6187-2B41-A100-6B7EF15D254F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13CEF21D-243A-0846-940B-62B03D9868B7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08F0F7EE-1E88-8A42-B48C-65501C021967}"/>
              </a:ext>
            </a:extLst>
          </p:cNvPr>
          <p:cNvSpPr/>
          <p:nvPr/>
        </p:nvSpPr>
        <p:spPr bwMode="auto">
          <a:xfrm>
            <a:off x="1907704" y="278092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71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EACD6E0-9419-1D4C-8AC6-68A8F2EA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DB5793E3-5843-0D40-8046-ED6A617D7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715362"/>
            <a:ext cx="4392488" cy="1081790"/>
          </a:xfrm>
          <a:prstGeom prst="wedgeRectCallout">
            <a:avLst>
              <a:gd name="adj1" fmla="val -78187"/>
              <a:gd name="adj2" fmla="val -184978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プログラム領域をクリック</a:t>
            </a:r>
            <a:endParaRPr lang="en-US" altLang="ja-JP" dirty="0"/>
          </a:p>
          <a:p>
            <a:pPr algn="ctr"/>
            <a:r>
              <a:rPr lang="ja-JP" altLang="en-US"/>
              <a:t>変更後に</a:t>
            </a:r>
            <a:r>
              <a:rPr lang="en-US" altLang="ja-JP" dirty="0"/>
              <a:t> submit </a:t>
            </a:r>
            <a:r>
              <a:rPr lang="ja-JP" altLang="en-US"/>
              <a:t>ボタンを押下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03630F85-8A5F-7646-85A4-307BD5B561A5}"/>
              </a:ext>
            </a:extLst>
          </p:cNvPr>
          <p:cNvSpPr/>
          <p:nvPr/>
        </p:nvSpPr>
        <p:spPr bwMode="auto">
          <a:xfrm>
            <a:off x="150168" y="566124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139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22DA335-D232-EF42-AD3C-E06846D9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E8C5220F-7240-384A-9CC3-AC21D141DEFC}"/>
              </a:ext>
            </a:extLst>
          </p:cNvPr>
          <p:cNvSpPr/>
          <p:nvPr/>
        </p:nvSpPr>
        <p:spPr bwMode="auto">
          <a:xfrm>
            <a:off x="1691680" y="617195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9D6661DB-DD1F-1345-BCC7-4D1E3C054F4E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2C695A49-4762-C14C-80D4-179FC0A15D42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949EC8F-6235-F94C-B515-EBB1679767A1}"/>
              </a:ext>
            </a:extLst>
          </p:cNvPr>
          <p:cNvSpPr/>
          <p:nvPr/>
        </p:nvSpPr>
        <p:spPr bwMode="auto">
          <a:xfrm>
            <a:off x="1907704" y="1628800"/>
            <a:ext cx="864096" cy="1728192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067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"1</a:t>
            </a:r>
            <a:r>
              <a:rPr lang="ja-JP" altLang="en-US"/>
              <a:t>から</a:t>
            </a:r>
            <a:r>
              <a:rPr lang="en-US" altLang="ja-JP" dirty="0"/>
              <a:t>10</a:t>
            </a:r>
            <a:r>
              <a:rPr lang="ja-JP" altLang="en-US"/>
              <a:t>までの和</a:t>
            </a:r>
            <a:r>
              <a:rPr lang="en-US" altLang="ja-JP" dirty="0"/>
              <a:t>"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31EA973-706B-F041-914E-C028641B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FE009260-C09A-374C-94F5-04F80043134B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0C64D34-63C1-894A-B92A-8E14CD830A50}"/>
              </a:ext>
            </a:extLst>
          </p:cNvPr>
          <p:cNvSpPr/>
          <p:nvPr/>
        </p:nvSpPr>
        <p:spPr bwMode="auto">
          <a:xfrm>
            <a:off x="3059832" y="1491432"/>
            <a:ext cx="402704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FD0BA3B-A142-8E4F-9FA1-587BDE49E9A5}"/>
              </a:ext>
            </a:extLst>
          </p:cNvPr>
          <p:cNvSpPr/>
          <p:nvPr/>
        </p:nvSpPr>
        <p:spPr bwMode="auto">
          <a:xfrm>
            <a:off x="3102496" y="379568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830A3630-34B4-574C-84A9-C65073C45821}"/>
              </a:ext>
            </a:extLst>
          </p:cNvPr>
          <p:cNvSpPr/>
          <p:nvPr/>
        </p:nvSpPr>
        <p:spPr bwMode="auto">
          <a:xfrm>
            <a:off x="3707904" y="4155728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E4A818C8-6D2E-A849-AE99-B2ED8DA756F6}"/>
              </a:ext>
            </a:extLst>
          </p:cNvPr>
          <p:cNvSpPr/>
          <p:nvPr/>
        </p:nvSpPr>
        <p:spPr bwMode="auto">
          <a:xfrm>
            <a:off x="1907704" y="2780928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0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469CE2B-3498-414D-A813-33C5427B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0"/>
            <a:ext cx="9144000" cy="56199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86EA8FBC-5231-264A-9B72-CFE405FAB64B}"/>
              </a:ext>
            </a:extLst>
          </p:cNvPr>
          <p:cNvSpPr/>
          <p:nvPr/>
        </p:nvSpPr>
        <p:spPr bwMode="auto">
          <a:xfrm>
            <a:off x="2339752" y="6184684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4CA944DA-D840-244F-9B73-DC19127D10B1}"/>
              </a:ext>
            </a:extLst>
          </p:cNvPr>
          <p:cNvSpPr/>
          <p:nvPr/>
        </p:nvSpPr>
        <p:spPr bwMode="auto">
          <a:xfrm>
            <a:off x="4788024" y="6525344"/>
            <a:ext cx="1224136" cy="288032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B3849153-F38B-7C43-B890-8EBA5B9F3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973" y="4221088"/>
            <a:ext cx="4191000" cy="576064"/>
          </a:xfrm>
          <a:prstGeom prst="wedgeRectCallout">
            <a:avLst>
              <a:gd name="adj1" fmla="val -30287"/>
              <a:gd name="adj2" fmla="val 321982"/>
            </a:avLst>
          </a:prstGeom>
          <a:solidFill>
            <a:schemeClr val="bg1"/>
          </a:solidFill>
          <a:ln w="57150">
            <a:solidFill>
              <a:srgbClr val="FF0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dirty="0"/>
              <a:t>OPTION</a:t>
            </a:r>
            <a:r>
              <a:rPr lang="ja-JP" altLang="en-US"/>
              <a:t>（実行速度）の設定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1531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01E0F-F1D8-E240-A11B-5F43811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"</a:t>
            </a:r>
            <a:r>
              <a:rPr lang="ja-JP" altLang="en-US"/>
              <a:t>１＋２の計算</a:t>
            </a:r>
            <a:r>
              <a:rPr lang="en-US" altLang="ja-JP" dirty="0"/>
              <a:t>" </a:t>
            </a:r>
            <a:r>
              <a:rPr lang="ja-JP" altLang="en-US"/>
              <a:t>の詳細</a:t>
            </a:r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CC6FE40-2A22-684F-9050-4876D9D0C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036"/>
            <a:ext cx="9144000" cy="5619964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D96CBA2A-0349-EB45-8705-ECDE6EFC1B59}"/>
              </a:ext>
            </a:extLst>
          </p:cNvPr>
          <p:cNvSpPr/>
          <p:nvPr/>
        </p:nvSpPr>
        <p:spPr bwMode="auto">
          <a:xfrm>
            <a:off x="1907704" y="1628800"/>
            <a:ext cx="864096" cy="21602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FBAD485-C23B-1444-A3CD-C9F293A50A82}"/>
              </a:ext>
            </a:extLst>
          </p:cNvPr>
          <p:cNvSpPr/>
          <p:nvPr/>
        </p:nvSpPr>
        <p:spPr bwMode="auto">
          <a:xfrm>
            <a:off x="3059832" y="33569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81595684-E7E1-B846-8152-7FD76865C237}"/>
              </a:ext>
            </a:extLst>
          </p:cNvPr>
          <p:cNvSpPr/>
          <p:nvPr/>
        </p:nvSpPr>
        <p:spPr bwMode="auto">
          <a:xfrm>
            <a:off x="3462536" y="4731792"/>
            <a:ext cx="533400" cy="28138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4098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Templete_blue2">
  <a:themeElements>
    <a:clrScheme name="DesignTemplete_blue2 1">
      <a:dk1>
        <a:srgbClr val="2B4530"/>
      </a:dk1>
      <a:lt1>
        <a:srgbClr val="FFFFFF"/>
      </a:lt1>
      <a:dk2>
        <a:srgbClr val="4C4C4C"/>
      </a:dk2>
      <a:lt2>
        <a:srgbClr val="B2B2B2"/>
      </a:lt2>
      <a:accent1>
        <a:srgbClr val="6B988E"/>
      </a:accent1>
      <a:accent2>
        <a:srgbClr val="3B6A4A"/>
      </a:accent2>
      <a:accent3>
        <a:srgbClr val="FFFFFF"/>
      </a:accent3>
      <a:accent4>
        <a:srgbClr val="233A27"/>
      </a:accent4>
      <a:accent5>
        <a:srgbClr val="BACAC6"/>
      </a:accent5>
      <a:accent6>
        <a:srgbClr val="355F42"/>
      </a:accent6>
      <a:hlink>
        <a:srgbClr val="98CAC7"/>
      </a:hlink>
      <a:folHlink>
        <a:srgbClr val="A6C755"/>
      </a:folHlink>
    </a:clrScheme>
    <a:fontScheme name="DesignTemplete_blue2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signTemplete_blue2 1">
        <a:dk1>
          <a:srgbClr val="2B4530"/>
        </a:dk1>
        <a:lt1>
          <a:srgbClr val="FFFFFF"/>
        </a:lt1>
        <a:dk2>
          <a:srgbClr val="4C4C4C"/>
        </a:dk2>
        <a:lt2>
          <a:srgbClr val="B2B2B2"/>
        </a:lt2>
        <a:accent1>
          <a:srgbClr val="6B988E"/>
        </a:accent1>
        <a:accent2>
          <a:srgbClr val="3B6A4A"/>
        </a:accent2>
        <a:accent3>
          <a:srgbClr val="FFFFFF"/>
        </a:accent3>
        <a:accent4>
          <a:srgbClr val="233A27"/>
        </a:accent4>
        <a:accent5>
          <a:srgbClr val="BACAC6"/>
        </a:accent5>
        <a:accent6>
          <a:srgbClr val="355F42"/>
        </a:accent6>
        <a:hlink>
          <a:srgbClr val="98CAC7"/>
        </a:hlink>
        <a:folHlink>
          <a:srgbClr val="A6C7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root:Users:motoki:Desktop:j2006x:DesignTemplete_blue2.pot</Template>
  <TotalTime>16133</TotalTime>
  <Words>731</Words>
  <Application>Microsoft Macintosh PowerPoint</Application>
  <PresentationFormat>画面に合わせる (4:3)</PresentationFormat>
  <Paragraphs>119</Paragraphs>
  <Slides>76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76</vt:i4>
      </vt:variant>
    </vt:vector>
  </HeadingPairs>
  <TitlesOfParts>
    <vt:vector size="81" baseType="lpstr">
      <vt:lpstr>Arial</vt:lpstr>
      <vt:lpstr>ＭＳ Ｐゴシック</vt:lpstr>
      <vt:lpstr>Verdana</vt:lpstr>
      <vt:lpstr>Wingdings</vt:lpstr>
      <vt:lpstr>DesignTemplete_blue2</vt:lpstr>
      <vt:lpstr>第８章 コンピュータの仕組み</vt:lpstr>
      <vt:lpstr>LMCの使い方</vt:lpstr>
      <vt:lpstr>LMCの使い方</vt:lpstr>
      <vt:lpstr>LMCの使い方</vt:lpstr>
      <vt:lpstr>LMCの使い方</vt:lpstr>
      <vt:lpstr>LMCの使い方</vt:lpstr>
      <vt:lpstr>LMCの使い方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"１＋２の計算" の詳細</vt:lpstr>
      <vt:lpstr>プログラムの書き換え - "２-１の計算"</vt:lpstr>
      <vt:lpstr>プログラムの書き換え - "２-１の計算"</vt:lpstr>
      <vt:lpstr>プログラムの書き換え - "２-１の計算"</vt:lpstr>
      <vt:lpstr>プログラムの書き換え - "２-１の計算"</vt:lpstr>
      <vt:lpstr>プログラムの書き換え - "２-１の計算"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"n番地の内容の絶対値をとる"</vt:lpstr>
      <vt:lpstr>反復処理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  <vt:lpstr>"1から10までの和"</vt:lpstr>
    </vt:vector>
  </TitlesOfParts>
  <Company>yamaguch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弟７章 コンピュータの仕組み</dc:title>
  <dc:creator>yamaguch lab</dc:creator>
  <cp:lastModifiedBy>山口　泰</cp:lastModifiedBy>
  <cp:revision>130</cp:revision>
  <cp:lastPrinted>2006-03-22T22:40:29Z</cp:lastPrinted>
  <dcterms:created xsi:type="dcterms:W3CDTF">2006-03-22T20:28:02Z</dcterms:created>
  <dcterms:modified xsi:type="dcterms:W3CDTF">2021-09-07T10:50:23Z</dcterms:modified>
</cp:coreProperties>
</file>