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90" r:id="rId2"/>
    <p:sldId id="293" r:id="rId3"/>
    <p:sldId id="291" r:id="rId4"/>
    <p:sldId id="294" r:id="rId5"/>
    <p:sldId id="292" r:id="rId6"/>
    <p:sldId id="296" r:id="rId7"/>
    <p:sldId id="295" r:id="rId8"/>
    <p:sldId id="297" r:id="rId9"/>
    <p:sldId id="298" r:id="rId10"/>
    <p:sldId id="299" r:id="rId11"/>
  </p:sldIdLst>
  <p:sldSz cx="9144000" cy="6858000" type="screen4x3"/>
  <p:notesSz cx="6769100" cy="9906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sz="2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sz="2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sz="2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sz="2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100407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66"/>
    <a:srgbClr val="FFFF00"/>
    <a:srgbClr val="FFFFFF"/>
    <a:srgbClr val="777777"/>
    <a:srgbClr val="0000FF"/>
    <a:srgbClr val="CC66FF"/>
    <a:srgbClr val="00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54" autoAdjust="0"/>
    <p:restoredTop sz="94660"/>
  </p:normalViewPr>
  <p:slideViewPr>
    <p:cSldViewPr>
      <p:cViewPr>
        <p:scale>
          <a:sx n="108" d="100"/>
          <a:sy n="108" d="100"/>
        </p:scale>
        <p:origin x="-110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commentAuthors" Target="commentAuthors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37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3813" y="0"/>
            <a:ext cx="29337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337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3813" y="9409113"/>
            <a:ext cx="29337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fld id="{9C4B3990-DCA4-5A48-8F80-DDF2D8308C9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05468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37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3813" y="0"/>
            <a:ext cx="29337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805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705350"/>
            <a:ext cx="5416550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337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3813" y="9409113"/>
            <a:ext cx="29337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fld id="{506EA7C8-4EE6-C64B-B3A9-4D4CE91BAC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84851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0"/>
        <a:cs typeface="ＭＳ Ｐ明朝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0"/>
        <a:cs typeface="ＭＳ Ｐ明朝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0"/>
        <a:cs typeface="ＭＳ Ｐ明朝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0"/>
        <a:cs typeface="ＭＳ Ｐ明朝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0"/>
        <a:cs typeface="ＭＳ Ｐ明朝" charset="0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7080250" y="6635750"/>
            <a:ext cx="206375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>
              <a:defRPr/>
            </a:pPr>
            <a:r>
              <a:rPr kumimoji="0" lang="en-US" altLang="ja-JP" sz="800">
                <a:solidFill>
                  <a:schemeClr val="bg2"/>
                </a:solidFill>
                <a:latin typeface="Verdana" pitchFamily="34" charset="0"/>
                <a:cs typeface="+mn-cs"/>
              </a:rPr>
              <a:t>Copyright © the University of Tokyo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0"/>
            <a:ext cx="7620000" cy="685800"/>
          </a:xfrm>
          <a:effectLst>
            <a:outerShdw blurRad="50800" dist="25399" dir="2700000" algn="ctr" rotWithShape="0">
              <a:schemeClr val="bg2">
                <a:alpha val="8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txBody>
          <a:bodyPr/>
          <a:lstStyle>
            <a:lvl1pPr algn="ctr">
              <a:defRPr sz="4000">
                <a:solidFill>
                  <a:srgbClr val="9A7A22"/>
                </a:solidFill>
              </a:defRPr>
            </a:lvl1pPr>
          </a:lstStyle>
          <a:p>
            <a:pPr lvl="0"/>
            <a:r>
              <a:rPr lang="ja-JP" altLang="en-US" noProof="0" smtClean="0"/>
              <a:t>マスタ</a:t>
            </a:r>
            <a:r>
              <a:rPr lang="en-US" altLang="ja-JP" noProof="0" smtClean="0"/>
              <a:t> </a:t>
            </a:r>
            <a:r>
              <a:rPr lang="ja-JP" altLang="en-US" noProof="0" smtClean="0"/>
              <a:t>タイトルの書式設定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457200" y="4038600"/>
            <a:ext cx="8077200" cy="381000"/>
          </a:xfrm>
        </p:spPr>
        <p:txBody>
          <a:bodyPr/>
          <a:lstStyle>
            <a:lvl1pPr marL="0" indent="0" algn="ctr">
              <a:buFont typeface="Wingdings" charset="0"/>
              <a:buNone/>
              <a:defRPr sz="1600">
                <a:solidFill>
                  <a:schemeClr val="bg2"/>
                </a:solidFill>
              </a:defRPr>
            </a:lvl1pPr>
          </a:lstStyle>
          <a:p>
            <a:pPr lvl="0"/>
            <a:r>
              <a:rPr lang="ja-JP" altLang="en-US" noProof="0" smtClean="0"/>
              <a:t>マスタ</a:t>
            </a:r>
            <a:r>
              <a:rPr lang="en-US" altLang="ja-JP" noProof="0" smtClean="0"/>
              <a:t> </a:t>
            </a:r>
            <a:r>
              <a:rPr lang="ja-JP" altLang="en-US" noProof="0" smtClean="0"/>
              <a:t>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96866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&lt;</a:t>
            </a:r>
            <a:fld id="{A0EB380D-935F-184A-BDBD-172B64AF1B63}" type="slidenum">
              <a:rPr lang="en-US" altLang="ja-JP"/>
              <a:pPr>
                <a:defRPr/>
              </a:pPr>
              <a:t>‹#›</a:t>
            </a:fld>
            <a:r>
              <a:rPr lang="en-US" altLang="ja-JP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853193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62750" y="254000"/>
            <a:ext cx="2076450" cy="626586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3400" y="254000"/>
            <a:ext cx="6076950" cy="626586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&lt;</a:t>
            </a:r>
            <a:fld id="{B46DB270-6DE2-BD43-8371-D13EC68749DD}" type="slidenum">
              <a:rPr lang="en-US" altLang="ja-JP"/>
              <a:pPr>
                <a:defRPr/>
              </a:pPr>
              <a:t>‹#›</a:t>
            </a:fld>
            <a:r>
              <a:rPr lang="en-US" altLang="ja-JP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838275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タイトル、テキスト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3400" y="254000"/>
            <a:ext cx="8305800" cy="563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half" idx="1"/>
          </p:nvPr>
        </p:nvSpPr>
        <p:spPr>
          <a:xfrm>
            <a:off x="685800" y="1447800"/>
            <a:ext cx="4000500" cy="50720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838700" y="1447800"/>
            <a:ext cx="4000500" cy="24590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4838700" y="4059238"/>
            <a:ext cx="4000500" cy="24606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&lt;</a:t>
            </a:r>
            <a:fld id="{8ACEB3A9-2E6A-7A41-9522-CEF5AD3F19A6}" type="slidenum">
              <a:rPr lang="en-US" altLang="ja-JP"/>
              <a:pPr>
                <a:defRPr/>
              </a:pPr>
              <a:t>‹#›</a:t>
            </a:fld>
            <a:r>
              <a:rPr lang="en-US" altLang="ja-JP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588447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3400" y="254000"/>
            <a:ext cx="8305800" cy="563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half" idx="1"/>
          </p:nvPr>
        </p:nvSpPr>
        <p:spPr>
          <a:xfrm>
            <a:off x="685800" y="1447800"/>
            <a:ext cx="4000500" cy="50720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838700" y="1447800"/>
            <a:ext cx="4000500" cy="50720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&lt;</a:t>
            </a:r>
            <a:fld id="{AB2C8FC0-6888-AA40-8C12-CD46183B7BC5}" type="slidenum">
              <a:rPr lang="en-US" altLang="ja-JP"/>
              <a:pPr>
                <a:defRPr/>
              </a:pPr>
              <a:t>‹#›</a:t>
            </a:fld>
            <a:r>
              <a:rPr lang="en-US" altLang="ja-JP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015863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&lt;</a:t>
            </a:r>
            <a:fld id="{0C36B9B6-720C-274A-8BE9-B5502B3DFA5B}" type="slidenum">
              <a:rPr lang="en-US" altLang="ja-JP"/>
              <a:pPr>
                <a:defRPr/>
              </a:pPr>
              <a:t>‹#›</a:t>
            </a:fld>
            <a:r>
              <a:rPr lang="en-US" altLang="ja-JP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623521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&lt;</a:t>
            </a:r>
            <a:fld id="{1016468B-1CBD-1B4D-B8FD-F86128DB02AF}" type="slidenum">
              <a:rPr lang="en-US" altLang="ja-JP"/>
              <a:pPr>
                <a:defRPr/>
              </a:pPr>
              <a:t>‹#›</a:t>
            </a:fld>
            <a:r>
              <a:rPr lang="en-US" altLang="ja-JP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744331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4000500" cy="5072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838700" y="1447800"/>
            <a:ext cx="4000500" cy="5072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&lt;</a:t>
            </a:r>
            <a:fld id="{EDDA67EB-C51D-A54F-AFC8-385B2937CC3F}" type="slidenum">
              <a:rPr lang="en-US" altLang="ja-JP"/>
              <a:pPr>
                <a:defRPr/>
              </a:pPr>
              <a:t>‹#›</a:t>
            </a:fld>
            <a:r>
              <a:rPr lang="en-US" altLang="ja-JP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914756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&lt;</a:t>
            </a:r>
            <a:fld id="{6357735E-9DE5-D04C-9101-DBB86601FD6D}" type="slidenum">
              <a:rPr lang="en-US" altLang="ja-JP"/>
              <a:pPr>
                <a:defRPr/>
              </a:pPr>
              <a:t>‹#›</a:t>
            </a:fld>
            <a:r>
              <a:rPr lang="en-US" altLang="ja-JP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978148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&lt;</a:t>
            </a:r>
            <a:fld id="{69C43352-DC1C-4A49-A5AA-D25D757D39A7}" type="slidenum">
              <a:rPr lang="en-US" altLang="ja-JP"/>
              <a:pPr>
                <a:defRPr/>
              </a:pPr>
              <a:t>‹#›</a:t>
            </a:fld>
            <a:r>
              <a:rPr lang="en-US" altLang="ja-JP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69559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&lt;</a:t>
            </a:r>
            <a:fld id="{2F5B8777-E366-B04A-99B4-28C4BD3CD644}" type="slidenum">
              <a:rPr lang="en-US" altLang="ja-JP"/>
              <a:pPr>
                <a:defRPr/>
              </a:pPr>
              <a:t>‹#›</a:t>
            </a:fld>
            <a:r>
              <a:rPr lang="en-US" altLang="ja-JP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17450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&lt;</a:t>
            </a:r>
            <a:fld id="{CBB5170A-6FDF-BD4C-810C-B4561E609985}" type="slidenum">
              <a:rPr lang="en-US" altLang="ja-JP"/>
              <a:pPr>
                <a:defRPr/>
              </a:pPr>
              <a:t>‹#›</a:t>
            </a:fld>
            <a:r>
              <a:rPr lang="en-US" altLang="ja-JP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720617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&lt;</a:t>
            </a:r>
            <a:fld id="{07D2636A-A53D-3F4B-8C26-54FAD093B9FE}" type="slidenum">
              <a:rPr lang="en-US" altLang="ja-JP"/>
              <a:pPr>
                <a:defRPr/>
              </a:pPr>
              <a:t>‹#›</a:t>
            </a:fld>
            <a:r>
              <a:rPr lang="en-US" altLang="ja-JP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4514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8153400" cy="507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3619500" y="6602413"/>
            <a:ext cx="1903413" cy="230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kumimoji="0" sz="1000" b="1">
                <a:latin typeface="Verdana" pitchFamily="34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r>
              <a:rPr lang="en-US" altLang="ja-JP"/>
              <a:t>&lt;</a:t>
            </a:r>
            <a:fld id="{A1EC4FA2-1D9C-9C4A-9E25-9BAF8BAFD3BA}" type="slidenum">
              <a:rPr lang="en-US" altLang="ja-JP"/>
              <a:pPr>
                <a:defRPr/>
              </a:pPr>
              <a:t>‹#›</a:t>
            </a:fld>
            <a:r>
              <a:rPr lang="en-US" altLang="ja-JP"/>
              <a:t>&gt;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 bwMode="white">
          <a:xfrm>
            <a:off x="533400" y="254000"/>
            <a:ext cx="8305800" cy="563563"/>
          </a:xfrm>
          <a:prstGeom prst="rect">
            <a:avLst/>
          </a:prstGeom>
          <a:noFill/>
          <a:ln>
            <a:noFill/>
          </a:ln>
          <a:effectLst>
            <a:outerShdw blurRad="45720" dist="25399" dir="2459963" algn="ctr" rotWithShape="0">
              <a:srgbClr val="6C3A33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7080250" y="6604000"/>
            <a:ext cx="206375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>
              <a:defRPr/>
            </a:pPr>
            <a:r>
              <a:rPr kumimoji="0" lang="en-US" altLang="ja-JP" sz="800">
                <a:solidFill>
                  <a:schemeClr val="bg2"/>
                </a:solidFill>
                <a:latin typeface="Verdana" pitchFamily="34" charset="0"/>
                <a:cs typeface="+mn-cs"/>
              </a:rPr>
              <a:t>Copyright © the University of Tokyo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Verdana" charset="0"/>
          <a:ea typeface="ＭＳ Ｐゴシック" charset="0"/>
          <a:cs typeface="ＭＳ Ｐゴシック" charset="0"/>
        </a:defRPr>
      </a:lvl2pPr>
      <a:lvl3pPr algn="l" rtl="0" fontAlgn="base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Verdana" charset="0"/>
          <a:ea typeface="ＭＳ Ｐゴシック" charset="0"/>
          <a:cs typeface="ＭＳ Ｐゴシック" charset="0"/>
        </a:defRPr>
      </a:lvl3pPr>
      <a:lvl4pPr algn="l" rtl="0" fontAlgn="base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Verdana" charset="0"/>
          <a:ea typeface="ＭＳ Ｐゴシック" charset="0"/>
          <a:cs typeface="ＭＳ Ｐゴシック" charset="0"/>
        </a:defRPr>
      </a:lvl4pPr>
      <a:lvl5pPr algn="l" rtl="0" fontAlgn="base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Verdana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Verdana" charset="0"/>
          <a:ea typeface="ＭＳ Ｐゴシック" charset="0"/>
          <a:cs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Verdana" charset="0"/>
          <a:ea typeface="ＭＳ Ｐゴシック" charset="0"/>
          <a:cs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Verdana" charset="0"/>
          <a:ea typeface="ＭＳ Ｐゴシック" charset="0"/>
          <a:cs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Verdana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fontAlgn="base">
        <a:spcBef>
          <a:spcPct val="15000"/>
        </a:spcBef>
        <a:spcAft>
          <a:spcPct val="20000"/>
        </a:spcAft>
        <a:buClr>
          <a:srgbClr val="566019"/>
        </a:buClr>
        <a:buSzPct val="75000"/>
        <a:buFont typeface="Wingdings" charset="0"/>
        <a:buChar char=""/>
        <a:defRPr sz="2800" b="1">
          <a:solidFill>
            <a:srgbClr val="689636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15000"/>
        </a:spcBef>
        <a:spcAft>
          <a:spcPct val="20000"/>
        </a:spcAft>
        <a:buClr>
          <a:srgbClr val="CFE07F"/>
        </a:buClr>
        <a:buFont typeface="Wingdings" charset="0"/>
        <a:buChar char="w"/>
        <a:defRPr kumimoji="1" sz="2600">
          <a:solidFill>
            <a:srgbClr val="4C4C4C"/>
          </a:solidFill>
          <a:latin typeface="+mn-ea"/>
          <a:ea typeface="+mn-ea"/>
        </a:defRPr>
      </a:lvl2pPr>
      <a:lvl3pPr marL="1143000" indent="-228600" algn="l" rtl="0" fontAlgn="base">
        <a:spcBef>
          <a:spcPct val="15000"/>
        </a:spcBef>
        <a:spcAft>
          <a:spcPct val="20000"/>
        </a:spcAft>
        <a:buClr>
          <a:srgbClr val="D4DE8A"/>
        </a:buClr>
        <a:buChar char="•"/>
        <a:defRPr kumimoji="1" sz="2400">
          <a:solidFill>
            <a:srgbClr val="4C4C4C"/>
          </a:solidFill>
          <a:latin typeface="+mn-ea"/>
          <a:ea typeface="+mn-ea"/>
        </a:defRPr>
      </a:lvl3pPr>
      <a:lvl4pPr marL="1600200" indent="-228600" algn="l" rtl="0" fontAlgn="base">
        <a:spcBef>
          <a:spcPct val="15000"/>
        </a:spcBef>
        <a:spcAft>
          <a:spcPct val="20000"/>
        </a:spcAft>
        <a:buChar char="–"/>
        <a:defRPr kumimoji="1" sz="2000">
          <a:solidFill>
            <a:srgbClr val="4C4C4C"/>
          </a:solidFill>
          <a:latin typeface="+mn-ea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CEE17C"/>
        </a:buClr>
        <a:buChar char="»"/>
        <a:defRPr kumimoji="1" sz="1600">
          <a:solidFill>
            <a:srgbClr val="CEE17C"/>
          </a:solidFill>
          <a:latin typeface="+mn-ea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EE17C"/>
        </a:buClr>
        <a:buChar char="»"/>
        <a:defRPr sz="1600">
          <a:solidFill>
            <a:srgbClr val="CEE17C"/>
          </a:solidFill>
          <a:latin typeface="+mn-ea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EE17C"/>
        </a:buClr>
        <a:buChar char="»"/>
        <a:defRPr sz="1600">
          <a:solidFill>
            <a:srgbClr val="CEE17C"/>
          </a:solidFill>
          <a:latin typeface="+mn-ea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EE17C"/>
        </a:buClr>
        <a:buChar char="»"/>
        <a:defRPr sz="1600">
          <a:solidFill>
            <a:srgbClr val="CEE17C"/>
          </a:solidFill>
          <a:latin typeface="+mn-ea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EE17C"/>
        </a:buClr>
        <a:buChar char="»"/>
        <a:defRPr sz="1600">
          <a:solidFill>
            <a:srgbClr val="CEE17C"/>
          </a:solidFill>
          <a:latin typeface="+mn-ea"/>
          <a:ea typeface="+mn-ea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lecture.ecc.u-tokyo.ac.jp/johzu/joho/Data/LogicSimulator/simcir.html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コンピュータ上で</a:t>
            </a:r>
            <a:r>
              <a:rPr kumimoji="1" lang="en-US" altLang="ja-JP" dirty="0" smtClean="0"/>
              <a:t>IC</a:t>
            </a:r>
            <a:r>
              <a:rPr kumimoji="1" lang="ja-JP" altLang="en-US" dirty="0" smtClean="0"/>
              <a:t>トレーナーを動かそう！！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例えば、今回は以下のものを使ってみよう！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pPr lvl="1"/>
            <a:r>
              <a:rPr lang="en-US" altLang="ja-JP" dirty="0" err="1" smtClean="0"/>
              <a:t>Simcir</a:t>
            </a:r>
            <a:endParaRPr lang="en-US" altLang="ja-JP" dirty="0" smtClean="0"/>
          </a:p>
          <a:p>
            <a:pPr marL="457200" lvl="1" indent="0">
              <a:buNone/>
            </a:pPr>
            <a:endParaRPr lang="en-US" altLang="ja-JP" dirty="0" smtClean="0"/>
          </a:p>
          <a:p>
            <a:pPr marL="457200" lvl="1" indent="0">
              <a:buNone/>
            </a:pPr>
            <a:r>
              <a:rPr lang="en-US" altLang="ja-JP" dirty="0">
                <a:hlinkClick r:id="rId2"/>
              </a:rPr>
              <a:t>http://lecture.ecc.u-tokyo.ac.jp/johzu/joho/Data/LogicSimulator/</a:t>
            </a:r>
            <a:r>
              <a:rPr lang="en-US" altLang="ja-JP" dirty="0" smtClean="0">
                <a:hlinkClick r:id="rId2"/>
              </a:rPr>
              <a:t>simcir.html</a:t>
            </a:r>
            <a:endParaRPr lang="en-US" altLang="ja-JP" smtClean="0"/>
          </a:p>
          <a:p>
            <a:pPr marL="457200" lvl="1" indent="0">
              <a:buNone/>
            </a:pPr>
            <a:r>
              <a:rPr lang="ja-JP" altLang="en-US" smtClean="0"/>
              <a:t>ブラウザ</a:t>
            </a:r>
            <a:r>
              <a:rPr lang="ja-JP" altLang="en-US" dirty="0" smtClean="0"/>
              <a:t>で開いてみよう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26107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4081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URL</a:t>
            </a:r>
            <a:r>
              <a:rPr kumimoji="1" lang="ja-JP" altLang="en-US" dirty="0" smtClean="0"/>
              <a:t>に移動すると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普通に使える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en-US" altLang="ja-JP" dirty="0" smtClean="0"/>
              <a:t>→</a:t>
            </a:r>
            <a:r>
              <a:rPr kumimoji="1" lang="ja-JP" altLang="en-US" dirty="0" smtClean="0"/>
              <a:t>始めましょう！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プラグインの説明を読み飛ばしましょう！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r>
              <a:rPr kumimoji="1" lang="ja-JP" altLang="en-US" dirty="0" smtClean="0"/>
              <a:t>なんか見えない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en-US" altLang="ja-JP" dirty="0" smtClean="0"/>
              <a:t>→</a:t>
            </a:r>
            <a:r>
              <a:rPr kumimoji="1" lang="ja-JP" altLang="en-US" dirty="0" smtClean="0"/>
              <a:t>プラグインを有効にします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次のページへ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28699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/>
            </a:r>
            <a:br>
              <a:rPr kumimoji="1" lang="en-US" altLang="ja-JP" dirty="0"/>
            </a:br>
            <a:r>
              <a:rPr kumimoji="1" lang="ja-JP" altLang="en-US" dirty="0" smtClean="0"/>
              <a:t>“停止中のプラグイン”と表示される！！</a:t>
            </a:r>
            <a:r>
              <a:rPr kumimoji="1" lang="en-US" altLang="ja-JP" dirty="0"/>
              <a:t/>
            </a:r>
            <a:br>
              <a:rPr kumimoji="1" lang="en-US" altLang="ja-JP" dirty="0"/>
            </a:br>
            <a:r>
              <a:rPr kumimoji="1" lang="ja-JP" altLang="en-US" dirty="0" smtClean="0"/>
              <a:t>クリックしよう</a:t>
            </a:r>
            <a:endParaRPr kumimoji="1" lang="ja-JP" altLang="en-US" dirty="0"/>
          </a:p>
        </p:txBody>
      </p:sp>
      <p:pic>
        <p:nvPicPr>
          <p:cNvPr id="5" name="コンテンツ プレースホルダー 4" descr="スクリーンショット 2012-03-02 15.32.19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4" r="11454"/>
          <a:stretch>
            <a:fillRect/>
          </a:stretch>
        </p:blipFill>
        <p:spPr>
          <a:xfrm>
            <a:off x="683568" y="1484784"/>
            <a:ext cx="8153400" cy="5072063"/>
          </a:xfrm>
        </p:spPr>
      </p:pic>
      <p:pic>
        <p:nvPicPr>
          <p:cNvPr id="6" name="図 5" descr="pulgin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3645024"/>
            <a:ext cx="3213600" cy="74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133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真ん中の“停止中のプラグイン”をクリックすると</a:t>
            </a:r>
            <a:endParaRPr kumimoji="1" lang="ja-JP" altLang="en-US" dirty="0"/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7704" y="2852936"/>
            <a:ext cx="5295900" cy="2222500"/>
          </a:xfrm>
          <a:prstGeom prst="rect">
            <a:avLst/>
          </a:prstGeom>
        </p:spPr>
      </p:pic>
      <p:sp>
        <p:nvSpPr>
          <p:cNvPr id="16" name="コンテンツ プレースホルダー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以下のポップが出る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下の図の“有効にする”をクリック</a:t>
            </a:r>
            <a:endParaRPr kumimoji="1" lang="en-US" altLang="ja-JP" dirty="0" smtClean="0"/>
          </a:p>
          <a:p>
            <a:endParaRPr kumimoji="1" lang="en-US" altLang="ja-JP" dirty="0"/>
          </a:p>
          <a:p>
            <a:endParaRPr kumimoji="1" lang="en-US" altLang="ja-JP" dirty="0" smtClean="0"/>
          </a:p>
          <a:p>
            <a:endParaRPr kumimoji="1" lang="en-US" altLang="ja-JP" dirty="0"/>
          </a:p>
          <a:p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r>
              <a:rPr kumimoji="1" lang="ja-JP" altLang="en-US" dirty="0" smtClean="0"/>
              <a:t>ブラウザの再起動</a:t>
            </a:r>
            <a:r>
              <a:rPr kumimoji="1" lang="ja-JP" altLang="en-US" dirty="0"/>
              <a:t>を忘れずに！！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65003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 smtClean="0"/>
              <a:t>最初の画面</a:t>
            </a:r>
            <a:endParaRPr kumimoji="1" lang="ja-JP" altLang="en-US" dirty="0"/>
          </a:p>
        </p:txBody>
      </p:sp>
      <p:pic>
        <p:nvPicPr>
          <p:cNvPr id="4" name="コンテンツ プレースホルダー 3" descr="スクリーンショット 2012-03-02 15.41.15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4" r="1904"/>
          <a:stretch>
            <a:fillRect/>
          </a:stretch>
        </p:blipFill>
        <p:spPr/>
      </p:pic>
      <p:sp>
        <p:nvSpPr>
          <p:cNvPr id="3" name="テキスト ボックス 2"/>
          <p:cNvSpPr txBox="1"/>
          <p:nvPr/>
        </p:nvSpPr>
        <p:spPr>
          <a:xfrm>
            <a:off x="5508104" y="1916832"/>
            <a:ext cx="33123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画面左側に道具がそろっている</a:t>
            </a:r>
            <a:endParaRPr kumimoji="1" lang="en-US" altLang="ja-JP" dirty="0" smtClean="0"/>
          </a:p>
          <a:p>
            <a:r>
              <a:rPr lang="en-US" altLang="ja-JP" dirty="0" smtClean="0"/>
              <a:t>→</a:t>
            </a:r>
            <a:r>
              <a:rPr lang="ja-JP" altLang="en-US" dirty="0" smtClean="0"/>
              <a:t>自分の好きなものをいろいろ組み合わせて複雑な回路を作ろう！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26447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6" name="コンテンツ プレースホルダー 5" descr="check-nand2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74" t="-636" r="-215" b="-6837"/>
          <a:stretch/>
        </p:blipFill>
        <p:spPr>
          <a:xfrm>
            <a:off x="611560" y="1268760"/>
            <a:ext cx="7023582" cy="5396843"/>
          </a:xfrm>
        </p:spPr>
      </p:pic>
      <p:sp>
        <p:nvSpPr>
          <p:cNvPr id="3" name="テキスト ボックス 2"/>
          <p:cNvSpPr txBox="1"/>
          <p:nvPr/>
        </p:nvSpPr>
        <p:spPr>
          <a:xfrm>
            <a:off x="1907704" y="4149080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電源、トグルスイッチ、</a:t>
            </a:r>
            <a:r>
              <a:rPr lang="en-US" altLang="ja-JP" dirty="0"/>
              <a:t>NAND</a:t>
            </a:r>
            <a:r>
              <a:rPr lang="ja-JP" altLang="en-US" dirty="0"/>
              <a:t>、</a:t>
            </a:r>
            <a:r>
              <a:rPr lang="en-US" altLang="ja-JP" dirty="0"/>
              <a:t>LED</a:t>
            </a:r>
            <a:r>
              <a:rPr lang="ja-JP" altLang="en-US" dirty="0"/>
              <a:t>をつなげ、二つのトグルスイッチの組み合わせによって</a:t>
            </a:r>
            <a:r>
              <a:rPr lang="en-US" altLang="ja-JP" dirty="0"/>
              <a:t>LED</a:t>
            </a:r>
            <a:r>
              <a:rPr lang="ja-JP" altLang="en-US" dirty="0"/>
              <a:t>が光るかを確かめる！</a:t>
            </a:r>
          </a:p>
          <a:p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979712" y="5445224"/>
            <a:ext cx="52565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トグルスイッチ一つだけ</a:t>
            </a:r>
            <a:r>
              <a:rPr kumimoji="1" lang="en-US" altLang="ja-JP" dirty="0" smtClean="0"/>
              <a:t>ON:LED</a:t>
            </a:r>
            <a:r>
              <a:rPr kumimoji="1" lang="ja-JP" altLang="en-US" dirty="0" smtClean="0"/>
              <a:t>光る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18055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5" name="図 4" descr="check-nand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303200"/>
            <a:ext cx="7455394" cy="5407200"/>
          </a:xfrm>
          <a:prstGeom prst="rect">
            <a:avLst/>
          </a:prstGeom>
        </p:spPr>
      </p:pic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051720" y="5157192"/>
            <a:ext cx="4752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トグルスイッチ両方</a:t>
            </a:r>
            <a:r>
              <a:rPr kumimoji="1" lang="en-US" altLang="ja-JP" dirty="0" smtClean="0"/>
              <a:t>OFF:LED</a:t>
            </a:r>
            <a:r>
              <a:rPr kumimoji="1" lang="ja-JP" altLang="en-US" dirty="0" smtClean="0"/>
              <a:t>光る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78109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5" name="図 4" descr="check-nand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80" y="764704"/>
            <a:ext cx="7552839" cy="5475600"/>
          </a:xfrm>
          <a:prstGeom prst="rect">
            <a:avLst/>
          </a:prstGeom>
        </p:spPr>
      </p:pic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051720" y="4725144"/>
            <a:ext cx="54726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トグルスイッチ両方</a:t>
            </a:r>
            <a:r>
              <a:rPr kumimoji="1" lang="en-US" altLang="ja-JP" dirty="0" smtClean="0"/>
              <a:t>ON:LED</a:t>
            </a:r>
            <a:r>
              <a:rPr kumimoji="1" lang="ja-JP" altLang="en-US" dirty="0" smtClean="0"/>
              <a:t>は光らない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83782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7" name="図 6" descr="check-nand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196752"/>
            <a:ext cx="7455340" cy="5407200"/>
          </a:xfrm>
          <a:prstGeom prst="rect">
            <a:avLst/>
          </a:prstGeom>
        </p:spPr>
      </p:pic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339752" y="5301208"/>
            <a:ext cx="576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今回は、トグルスイッチ二つ中一つを</a:t>
            </a:r>
            <a:r>
              <a:rPr kumimoji="1" lang="en-US" altLang="ja-JP" dirty="0" smtClean="0"/>
              <a:t>ON</a:t>
            </a:r>
            <a:r>
              <a:rPr lang="ja-JP" altLang="en-US" dirty="0" smtClean="0"/>
              <a:t>としていれば、</a:t>
            </a:r>
            <a:r>
              <a:rPr kumimoji="1" lang="en-US" altLang="ja-JP" dirty="0" smtClean="0"/>
              <a:t>LED</a:t>
            </a:r>
            <a:r>
              <a:rPr kumimoji="1" lang="ja-JP" altLang="en-US" dirty="0" smtClean="0"/>
              <a:t>は光る。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32323559"/>
      </p:ext>
    </p:extLst>
  </p:cSld>
  <p:clrMapOvr>
    <a:masterClrMapping/>
  </p:clrMapOvr>
</p:sld>
</file>

<file path=ppt/theme/theme1.xml><?xml version="1.0" encoding="utf-8"?>
<a:theme xmlns:a="http://schemas.openxmlformats.org/drawingml/2006/main" name="第9章ユーザインタフェース">
  <a:themeElements>
    <a:clrScheme name="第9章ユーザインタフェース 1">
      <a:dk1>
        <a:srgbClr val="65681C"/>
      </a:dk1>
      <a:lt1>
        <a:srgbClr val="FFFFFF"/>
      </a:lt1>
      <a:dk2>
        <a:srgbClr val="4C4C4C"/>
      </a:dk2>
      <a:lt2>
        <a:srgbClr val="B2B2B2"/>
      </a:lt2>
      <a:accent1>
        <a:srgbClr val="D4DE8A"/>
      </a:accent1>
      <a:accent2>
        <a:srgbClr val="749341"/>
      </a:accent2>
      <a:accent3>
        <a:srgbClr val="FFFFFF"/>
      </a:accent3>
      <a:accent4>
        <a:srgbClr val="555816"/>
      </a:accent4>
      <a:accent5>
        <a:srgbClr val="E6ECC4"/>
      </a:accent5>
      <a:accent6>
        <a:srgbClr val="68853A"/>
      </a:accent6>
      <a:hlink>
        <a:srgbClr val="B3D039"/>
      </a:hlink>
      <a:folHlink>
        <a:srgbClr val="91B82F"/>
      </a:folHlink>
    </a:clrScheme>
    <a:fontScheme name="第9章ユーザインタフェース">
      <a:majorFont>
        <a:latin typeface="Verdana"/>
        <a:ea typeface="ＭＳ Ｐゴシック"/>
        <a:cs typeface="ＭＳ Ｐゴシック"/>
      </a:majorFont>
      <a:minorFont>
        <a:latin typeface="Verdan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第9章ユーザインタフェース 1">
        <a:dk1>
          <a:srgbClr val="65681C"/>
        </a:dk1>
        <a:lt1>
          <a:srgbClr val="FFFFFF"/>
        </a:lt1>
        <a:dk2>
          <a:srgbClr val="4C4C4C"/>
        </a:dk2>
        <a:lt2>
          <a:srgbClr val="B2B2B2"/>
        </a:lt2>
        <a:accent1>
          <a:srgbClr val="D4DE8A"/>
        </a:accent1>
        <a:accent2>
          <a:srgbClr val="749341"/>
        </a:accent2>
        <a:accent3>
          <a:srgbClr val="FFFFFF"/>
        </a:accent3>
        <a:accent4>
          <a:srgbClr val="555816"/>
        </a:accent4>
        <a:accent5>
          <a:srgbClr val="E6ECC4"/>
        </a:accent5>
        <a:accent6>
          <a:srgbClr val="68853A"/>
        </a:accent6>
        <a:hlink>
          <a:srgbClr val="B3D039"/>
        </a:hlink>
        <a:folHlink>
          <a:srgbClr val="91B82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ホワイ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DesignTemplete_green2</Template>
  <TotalTime>2172</TotalTime>
  <Words>184</Words>
  <Application>Microsoft Macintosh PowerPoint</Application>
  <PresentationFormat>画面に合わせる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第9章ユーザインタフェース</vt:lpstr>
      <vt:lpstr>コンピュータ上でICトレーナーを動かそう！！</vt:lpstr>
      <vt:lpstr>URLに移動すると</vt:lpstr>
      <vt:lpstr> “停止中のプラグイン”と表示される！！ クリックしよう</vt:lpstr>
      <vt:lpstr>真ん中の“停止中のプラグイン”をクリックすると</vt:lpstr>
      <vt:lpstr>最初の画面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natsu</dc:creator>
  <cp:lastModifiedBy>c100407</cp:lastModifiedBy>
  <cp:revision>155</cp:revision>
  <cp:lastPrinted>2011-06-07T01:05:13Z</cp:lastPrinted>
  <dcterms:created xsi:type="dcterms:W3CDTF">2006-03-30T11:58:50Z</dcterms:created>
  <dcterms:modified xsi:type="dcterms:W3CDTF">2012-04-09T07:54:00Z</dcterms:modified>
</cp:coreProperties>
</file>